
<file path=[Content_Types].xml><?xml version="1.0" encoding="utf-8"?>
<Types xmlns="http://schemas.openxmlformats.org/package/2006/content-types">
  <Default Extension="bmp" ContentType="image/bmp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2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7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8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9" r:id="rId3"/>
    <p:sldId id="260" r:id="rId4"/>
    <p:sldId id="302" r:id="rId5"/>
    <p:sldId id="318" r:id="rId6"/>
    <p:sldId id="293" r:id="rId7"/>
    <p:sldId id="270" r:id="rId8"/>
    <p:sldId id="306" r:id="rId9"/>
    <p:sldId id="296" r:id="rId10"/>
    <p:sldId id="307" r:id="rId11"/>
    <p:sldId id="312" r:id="rId12"/>
    <p:sldId id="262" r:id="rId13"/>
    <p:sldId id="310" r:id="rId14"/>
    <p:sldId id="314" r:id="rId15"/>
    <p:sldId id="321" r:id="rId16"/>
    <p:sldId id="315" r:id="rId17"/>
    <p:sldId id="313" r:id="rId18"/>
    <p:sldId id="316" r:id="rId19"/>
    <p:sldId id="271" r:id="rId20"/>
    <p:sldId id="297" r:id="rId21"/>
    <p:sldId id="317" r:id="rId22"/>
    <p:sldId id="319" r:id="rId23"/>
    <p:sldId id="273" r:id="rId24"/>
    <p:sldId id="272" r:id="rId25"/>
    <p:sldId id="274" r:id="rId26"/>
    <p:sldId id="298" r:id="rId27"/>
    <p:sldId id="276" r:id="rId28"/>
    <p:sldId id="277" r:id="rId29"/>
    <p:sldId id="322" r:id="rId30"/>
    <p:sldId id="323" r:id="rId31"/>
    <p:sldId id="324" r:id="rId32"/>
    <p:sldId id="325" r:id="rId33"/>
    <p:sldId id="326" r:id="rId34"/>
    <p:sldId id="280" r:id="rId35"/>
    <p:sldId id="303" r:id="rId36"/>
    <p:sldId id="304" r:id="rId37"/>
    <p:sldId id="281" r:id="rId38"/>
    <p:sldId id="290" r:id="rId39"/>
    <p:sldId id="327" r:id="rId40"/>
    <p:sldId id="311" r:id="rId41"/>
    <p:sldId id="263" r:id="rId42"/>
    <p:sldId id="267" r:id="rId43"/>
    <p:sldId id="268" r:id="rId44"/>
    <p:sldId id="286" r:id="rId45"/>
    <p:sldId id="275" r:id="rId46"/>
    <p:sldId id="291" r:id="rId4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2F"/>
    <a:srgbClr val="118DFF"/>
    <a:srgbClr val="A6A6A6"/>
    <a:srgbClr val="F68A66"/>
    <a:srgbClr val="12239E"/>
    <a:srgbClr val="323232"/>
    <a:srgbClr val="EAEAF1"/>
    <a:srgbClr val="00000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6" autoAdjust="0"/>
    <p:restoredTop sz="94660"/>
  </p:normalViewPr>
  <p:slideViewPr>
    <p:cSldViewPr snapToGrid="0">
      <p:cViewPr>
        <p:scale>
          <a:sx n="100" d="100"/>
          <a:sy n="100" d="100"/>
        </p:scale>
        <p:origin x="216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ajasTimeSeries_SEMARRE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el\Documents\MatterTalent%20prototipo\AXO\BBADE130Talento%20analisi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ajasTimeSeries_SEMARRE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el\Documents\MatterTalent%20prototipo\AXO\BBADE130Talento%20analisi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el\Documents\MatterTalent%20prototipo\AXO\BBADE130Talento%20analisi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Yoel\Documents\MatterTalent%20prototipo\AXO\BBADE130Talento%20analisi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BADE130Talento%20anali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BADE130Talento%20anali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BADE130Talento%20analisi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oel\Documents\MatterTalent%20prototipo\AXO\BBADE130Talento%20anali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Bajas</a:t>
            </a:r>
            <a:r>
              <a:rPr lang="es-MX" baseline="0"/>
              <a:t> x semana SCH</a:t>
            </a:r>
            <a:endParaRPr lang="es-MX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Compañía_spread!$J$1</c:f>
              <c:strCache>
                <c:ptCount val="1"/>
                <c:pt idx="0">
                  <c:v>Bajas_X_semana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Compañía_spread!$G$2:$I$81</c:f>
              <c:multiLvlStrCache>
                <c:ptCount val="80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</c:lvl>
                <c:lvl>
                  <c:pt idx="0">
                    <c:v>ENE</c:v>
                  </c:pt>
                  <c:pt idx="4">
                    <c:v>FEB</c:v>
                  </c:pt>
                  <c:pt idx="8">
                    <c:v>MAR</c:v>
                  </c:pt>
                  <c:pt idx="13">
                    <c:v>ABR</c:v>
                  </c:pt>
                  <c:pt idx="17">
                    <c:v>MAY</c:v>
                  </c:pt>
                  <c:pt idx="21">
                    <c:v>JUN</c:v>
                  </c:pt>
                  <c:pt idx="26">
                    <c:v>JUL</c:v>
                  </c:pt>
                  <c:pt idx="30">
                    <c:v>AGO</c:v>
                  </c:pt>
                  <c:pt idx="35">
                    <c:v>SEP</c:v>
                  </c:pt>
                  <c:pt idx="39">
                    <c:v>OCT</c:v>
                  </c:pt>
                  <c:pt idx="43">
                    <c:v>NOV</c:v>
                  </c:pt>
                  <c:pt idx="48">
                    <c:v>DIC</c:v>
                  </c:pt>
                  <c:pt idx="52">
                    <c:v>ENE</c:v>
                  </c:pt>
                  <c:pt idx="56">
                    <c:v>FEB</c:v>
                  </c:pt>
                  <c:pt idx="60">
                    <c:v>MAR</c:v>
                  </c:pt>
                  <c:pt idx="65">
                    <c:v>ABR</c:v>
                  </c:pt>
                  <c:pt idx="69">
                    <c:v>MAY</c:v>
                  </c:pt>
                  <c:pt idx="75">
                    <c:v>JUN</c:v>
                  </c:pt>
                </c:lvl>
                <c:lvl>
                  <c:pt idx="0">
                    <c:v>2020</c:v>
                  </c:pt>
                  <c:pt idx="52">
                    <c:v>2021</c:v>
                  </c:pt>
                </c:lvl>
              </c:multiLvlStrCache>
            </c:multiLvlStrRef>
          </c:cat>
          <c:val>
            <c:numRef>
              <c:f>Compañía_spread!$J$2:$J$66</c:f>
              <c:numCache>
                <c:formatCode>General</c:formatCode>
                <c:ptCount val="65"/>
                <c:pt idx="0">
                  <c:v>5</c:v>
                </c:pt>
                <c:pt idx="1">
                  <c:v>1</c:v>
                </c:pt>
                <c:pt idx="2">
                  <c:v>12</c:v>
                </c:pt>
                <c:pt idx="3">
                  <c:v>7</c:v>
                </c:pt>
                <c:pt idx="4">
                  <c:v>14</c:v>
                </c:pt>
                <c:pt idx="5">
                  <c:v>9</c:v>
                </c:pt>
                <c:pt idx="6">
                  <c:v>15</c:v>
                </c:pt>
                <c:pt idx="7">
                  <c:v>3</c:v>
                </c:pt>
                <c:pt idx="8">
                  <c:v>12</c:v>
                </c:pt>
                <c:pt idx="9">
                  <c:v>6</c:v>
                </c:pt>
                <c:pt idx="10">
                  <c:v>12</c:v>
                </c:pt>
                <c:pt idx="11">
                  <c:v>7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3</c:v>
                </c:pt>
                <c:pt idx="16">
                  <c:v>1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0</c:v>
                </c:pt>
                <c:pt idx="21">
                  <c:v>2</c:v>
                </c:pt>
                <c:pt idx="22">
                  <c:v>2</c:v>
                </c:pt>
                <c:pt idx="23">
                  <c:v>4</c:v>
                </c:pt>
                <c:pt idx="24">
                  <c:v>16</c:v>
                </c:pt>
                <c:pt idx="25">
                  <c:v>4</c:v>
                </c:pt>
                <c:pt idx="26">
                  <c:v>10</c:v>
                </c:pt>
                <c:pt idx="27">
                  <c:v>1</c:v>
                </c:pt>
                <c:pt idx="28">
                  <c:v>8</c:v>
                </c:pt>
                <c:pt idx="29">
                  <c:v>9</c:v>
                </c:pt>
                <c:pt idx="30">
                  <c:v>6</c:v>
                </c:pt>
                <c:pt idx="31">
                  <c:v>4</c:v>
                </c:pt>
                <c:pt idx="32">
                  <c:v>1</c:v>
                </c:pt>
                <c:pt idx="33">
                  <c:v>2</c:v>
                </c:pt>
                <c:pt idx="34">
                  <c:v>2</c:v>
                </c:pt>
                <c:pt idx="35">
                  <c:v>7</c:v>
                </c:pt>
                <c:pt idx="36">
                  <c:v>4</c:v>
                </c:pt>
                <c:pt idx="37">
                  <c:v>1</c:v>
                </c:pt>
                <c:pt idx="38">
                  <c:v>4</c:v>
                </c:pt>
                <c:pt idx="39">
                  <c:v>9</c:v>
                </c:pt>
                <c:pt idx="40">
                  <c:v>5</c:v>
                </c:pt>
                <c:pt idx="41">
                  <c:v>8</c:v>
                </c:pt>
                <c:pt idx="42">
                  <c:v>3</c:v>
                </c:pt>
                <c:pt idx="43">
                  <c:v>2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12</c:v>
                </c:pt>
                <c:pt idx="48">
                  <c:v>7</c:v>
                </c:pt>
                <c:pt idx="49">
                  <c:v>2</c:v>
                </c:pt>
                <c:pt idx="50">
                  <c:v>5</c:v>
                </c:pt>
                <c:pt idx="51">
                  <c:v>1</c:v>
                </c:pt>
                <c:pt idx="52">
                  <c:v>11</c:v>
                </c:pt>
                <c:pt idx="53">
                  <c:v>7</c:v>
                </c:pt>
                <c:pt idx="54">
                  <c:v>3</c:v>
                </c:pt>
                <c:pt idx="55">
                  <c:v>5</c:v>
                </c:pt>
                <c:pt idx="56">
                  <c:v>8</c:v>
                </c:pt>
                <c:pt idx="57">
                  <c:v>5</c:v>
                </c:pt>
                <c:pt idx="58">
                  <c:v>8</c:v>
                </c:pt>
                <c:pt idx="59">
                  <c:v>5</c:v>
                </c:pt>
                <c:pt idx="60">
                  <c:v>13</c:v>
                </c:pt>
                <c:pt idx="61">
                  <c:v>6</c:v>
                </c:pt>
                <c:pt idx="62">
                  <c:v>12</c:v>
                </c:pt>
                <c:pt idx="63">
                  <c:v>6</c:v>
                </c:pt>
                <c:pt idx="6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2B-4E5B-8B21-867BD7A90CCB}"/>
            </c:ext>
          </c:extLst>
        </c:ser>
        <c:ser>
          <c:idx val="1"/>
          <c:order val="1"/>
          <c:tx>
            <c:strRef>
              <c:f>Compañía_spread!$L$1</c:f>
              <c:strCache>
                <c:ptCount val="1"/>
                <c:pt idx="0">
                  <c:v>SMA(BASE)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multiLvlStrRef>
              <c:f>Compañía_spread!$G$2:$I$81</c:f>
              <c:multiLvlStrCache>
                <c:ptCount val="80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  <c:pt idx="73">
                    <c:v>22</c:v>
                  </c:pt>
                  <c:pt idx="74">
                    <c:v>23</c:v>
                  </c:pt>
                  <c:pt idx="75">
                    <c:v>24</c:v>
                  </c:pt>
                  <c:pt idx="76">
                    <c:v>25</c:v>
                  </c:pt>
                  <c:pt idx="77">
                    <c:v>26</c:v>
                  </c:pt>
                  <c:pt idx="78">
                    <c:v>27</c:v>
                  </c:pt>
                  <c:pt idx="79">
                    <c:v>28</c:v>
                  </c:pt>
                </c:lvl>
                <c:lvl>
                  <c:pt idx="0">
                    <c:v>ENE</c:v>
                  </c:pt>
                  <c:pt idx="4">
                    <c:v>FEB</c:v>
                  </c:pt>
                  <c:pt idx="8">
                    <c:v>MAR</c:v>
                  </c:pt>
                  <c:pt idx="13">
                    <c:v>ABR</c:v>
                  </c:pt>
                  <c:pt idx="17">
                    <c:v>MAY</c:v>
                  </c:pt>
                  <c:pt idx="21">
                    <c:v>JUN</c:v>
                  </c:pt>
                  <c:pt idx="26">
                    <c:v>JUL</c:v>
                  </c:pt>
                  <c:pt idx="30">
                    <c:v>AGO</c:v>
                  </c:pt>
                  <c:pt idx="35">
                    <c:v>SEP</c:v>
                  </c:pt>
                  <c:pt idx="39">
                    <c:v>OCT</c:v>
                  </c:pt>
                  <c:pt idx="43">
                    <c:v>NOV</c:v>
                  </c:pt>
                  <c:pt idx="48">
                    <c:v>DIC</c:v>
                  </c:pt>
                  <c:pt idx="52">
                    <c:v>ENE</c:v>
                  </c:pt>
                  <c:pt idx="56">
                    <c:v>FEB</c:v>
                  </c:pt>
                  <c:pt idx="60">
                    <c:v>MAR</c:v>
                  </c:pt>
                  <c:pt idx="65">
                    <c:v>ABR</c:v>
                  </c:pt>
                  <c:pt idx="69">
                    <c:v>MAY</c:v>
                  </c:pt>
                  <c:pt idx="75">
                    <c:v>JUN</c:v>
                  </c:pt>
                </c:lvl>
                <c:lvl>
                  <c:pt idx="0">
                    <c:v>2020</c:v>
                  </c:pt>
                  <c:pt idx="52">
                    <c:v>2021</c:v>
                  </c:pt>
                </c:lvl>
              </c:multiLvlStrCache>
            </c:multiLvlStrRef>
          </c:cat>
          <c:val>
            <c:numRef>
              <c:f>Compañía_spread!$L$2:$L$66</c:f>
              <c:numCache>
                <c:formatCode>General</c:formatCode>
                <c:ptCount val="65"/>
                <c:pt idx="2">
                  <c:v>7.375</c:v>
                </c:pt>
                <c:pt idx="3">
                  <c:v>9.5</c:v>
                </c:pt>
                <c:pt idx="4">
                  <c:v>10.875</c:v>
                </c:pt>
                <c:pt idx="5">
                  <c:v>10.75</c:v>
                </c:pt>
                <c:pt idx="6">
                  <c:v>10</c:v>
                </c:pt>
                <c:pt idx="7">
                  <c:v>9.375</c:v>
                </c:pt>
                <c:pt idx="8">
                  <c:v>8.625</c:v>
                </c:pt>
                <c:pt idx="9">
                  <c:v>8.75</c:v>
                </c:pt>
                <c:pt idx="10">
                  <c:v>7.875</c:v>
                </c:pt>
                <c:pt idx="11">
                  <c:v>5.875</c:v>
                </c:pt>
                <c:pt idx="12">
                  <c:v>3.75</c:v>
                </c:pt>
                <c:pt idx="13">
                  <c:v>1.75</c:v>
                </c:pt>
                <c:pt idx="14">
                  <c:v>1.25</c:v>
                </c:pt>
                <c:pt idx="15">
                  <c:v>1.375</c:v>
                </c:pt>
                <c:pt idx="16">
                  <c:v>1.625</c:v>
                </c:pt>
                <c:pt idx="17">
                  <c:v>1.5</c:v>
                </c:pt>
                <c:pt idx="18">
                  <c:v>1.125</c:v>
                </c:pt>
                <c:pt idx="19">
                  <c:v>1</c:v>
                </c:pt>
                <c:pt idx="20">
                  <c:v>1.125</c:v>
                </c:pt>
                <c:pt idx="21">
                  <c:v>1.625</c:v>
                </c:pt>
                <c:pt idx="22">
                  <c:v>4</c:v>
                </c:pt>
                <c:pt idx="23">
                  <c:v>6.25</c:v>
                </c:pt>
                <c:pt idx="24">
                  <c:v>7.5</c:v>
                </c:pt>
                <c:pt idx="25">
                  <c:v>8.125</c:v>
                </c:pt>
                <c:pt idx="26">
                  <c:v>6.75</c:v>
                </c:pt>
                <c:pt idx="27">
                  <c:v>6.375</c:v>
                </c:pt>
                <c:pt idx="28">
                  <c:v>6.5</c:v>
                </c:pt>
                <c:pt idx="29">
                  <c:v>6.375</c:v>
                </c:pt>
                <c:pt idx="30">
                  <c:v>5.875</c:v>
                </c:pt>
                <c:pt idx="31">
                  <c:v>4.125</c:v>
                </c:pt>
                <c:pt idx="32">
                  <c:v>2.75</c:v>
                </c:pt>
                <c:pt idx="33">
                  <c:v>2.625</c:v>
                </c:pt>
                <c:pt idx="34">
                  <c:v>3.375</c:v>
                </c:pt>
                <c:pt idx="35">
                  <c:v>3.625</c:v>
                </c:pt>
                <c:pt idx="36">
                  <c:v>3.75</c:v>
                </c:pt>
                <c:pt idx="37">
                  <c:v>4.25</c:v>
                </c:pt>
                <c:pt idx="38">
                  <c:v>4.625</c:v>
                </c:pt>
                <c:pt idx="39">
                  <c:v>5.625</c:v>
                </c:pt>
                <c:pt idx="40">
                  <c:v>6.375</c:v>
                </c:pt>
                <c:pt idx="41">
                  <c:v>5.375</c:v>
                </c:pt>
                <c:pt idx="42">
                  <c:v>4.375</c:v>
                </c:pt>
                <c:pt idx="43">
                  <c:v>3.75</c:v>
                </c:pt>
                <c:pt idx="44">
                  <c:v>3.375</c:v>
                </c:pt>
                <c:pt idx="45">
                  <c:v>4.75</c:v>
                </c:pt>
                <c:pt idx="46">
                  <c:v>6.375</c:v>
                </c:pt>
                <c:pt idx="47">
                  <c:v>6.5</c:v>
                </c:pt>
                <c:pt idx="48">
                  <c:v>6.375</c:v>
                </c:pt>
                <c:pt idx="49">
                  <c:v>5.125</c:v>
                </c:pt>
                <c:pt idx="50">
                  <c:v>4.25</c:v>
                </c:pt>
                <c:pt idx="51">
                  <c:v>5.375</c:v>
                </c:pt>
                <c:pt idx="52">
                  <c:v>5.75</c:v>
                </c:pt>
                <c:pt idx="53">
                  <c:v>6</c:v>
                </c:pt>
                <c:pt idx="54">
                  <c:v>6.125</c:v>
                </c:pt>
                <c:pt idx="55">
                  <c:v>5.5</c:v>
                </c:pt>
                <c:pt idx="56">
                  <c:v>5.875</c:v>
                </c:pt>
                <c:pt idx="57">
                  <c:v>6.5</c:v>
                </c:pt>
                <c:pt idx="58">
                  <c:v>7.125</c:v>
                </c:pt>
                <c:pt idx="59">
                  <c:v>7.875</c:v>
                </c:pt>
                <c:pt idx="60">
                  <c:v>8.5</c:v>
                </c:pt>
                <c:pt idx="61">
                  <c:v>9.125</c:v>
                </c:pt>
                <c:pt idx="62">
                  <c:v>7.75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2B-4E5B-8B21-867BD7A90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487264"/>
        <c:axId val="134648851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Compañía_spread!$O$1</c15:sqref>
                        </c15:formulaRef>
                      </c:ext>
                    </c:extLst>
                    <c:strCache>
                      <c:ptCount val="1"/>
                      <c:pt idx="0">
                        <c:v>Deseasonalized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multiLvlStrRef>
                    <c:extLst>
                      <c:ext uri="{02D57815-91ED-43cb-92C2-25804820EDAC}">
                        <c15:formulaRef>
                          <c15:sqref>Compañía_spread!$G$2:$I$81</c15:sqref>
                        </c15:formulaRef>
                      </c:ext>
                    </c:extLst>
                    <c:multiLvlStrCache>
                      <c:ptCount val="80"/>
                      <c:lvl>
                        <c:pt idx="0">
                          <c:v>1</c:v>
                        </c:pt>
                        <c:pt idx="1">
                          <c:v>2</c:v>
                        </c:pt>
                        <c:pt idx="2">
                          <c:v>3</c:v>
                        </c:pt>
                        <c:pt idx="3">
                          <c:v>4</c:v>
                        </c:pt>
                        <c:pt idx="4">
                          <c:v>5</c:v>
                        </c:pt>
                        <c:pt idx="5">
                          <c:v>6</c:v>
                        </c:pt>
                        <c:pt idx="6">
                          <c:v>7</c:v>
                        </c:pt>
                        <c:pt idx="7">
                          <c:v>8</c:v>
                        </c:pt>
                        <c:pt idx="8">
                          <c:v>9</c:v>
                        </c:pt>
                        <c:pt idx="9">
                          <c:v>10</c:v>
                        </c:pt>
                        <c:pt idx="10">
                          <c:v>11</c:v>
                        </c:pt>
                        <c:pt idx="11">
                          <c:v>12</c:v>
                        </c:pt>
                        <c:pt idx="12">
                          <c:v>13</c:v>
                        </c:pt>
                        <c:pt idx="13">
                          <c:v>14</c:v>
                        </c:pt>
                        <c:pt idx="14">
                          <c:v>15</c:v>
                        </c:pt>
                        <c:pt idx="15">
                          <c:v>16</c:v>
                        </c:pt>
                        <c:pt idx="16">
                          <c:v>17</c:v>
                        </c:pt>
                        <c:pt idx="17">
                          <c:v>18</c:v>
                        </c:pt>
                        <c:pt idx="18">
                          <c:v>19</c:v>
                        </c:pt>
                        <c:pt idx="19">
                          <c:v>20</c:v>
                        </c:pt>
                        <c:pt idx="20">
                          <c:v>21</c:v>
                        </c:pt>
                        <c:pt idx="21">
                          <c:v>22</c:v>
                        </c:pt>
                        <c:pt idx="22">
                          <c:v>23</c:v>
                        </c:pt>
                        <c:pt idx="23">
                          <c:v>24</c:v>
                        </c:pt>
                        <c:pt idx="24">
                          <c:v>25</c:v>
                        </c:pt>
                        <c:pt idx="25">
                          <c:v>26</c:v>
                        </c:pt>
                        <c:pt idx="26">
                          <c:v>27</c:v>
                        </c:pt>
                        <c:pt idx="27">
                          <c:v>28</c:v>
                        </c:pt>
                        <c:pt idx="28">
                          <c:v>29</c:v>
                        </c:pt>
                        <c:pt idx="29">
                          <c:v>30</c:v>
                        </c:pt>
                        <c:pt idx="30">
                          <c:v>31</c:v>
                        </c:pt>
                        <c:pt idx="31">
                          <c:v>32</c:v>
                        </c:pt>
                        <c:pt idx="32">
                          <c:v>33</c:v>
                        </c:pt>
                        <c:pt idx="33">
                          <c:v>34</c:v>
                        </c:pt>
                        <c:pt idx="34">
                          <c:v>35</c:v>
                        </c:pt>
                        <c:pt idx="35">
                          <c:v>36</c:v>
                        </c:pt>
                        <c:pt idx="36">
                          <c:v>37</c:v>
                        </c:pt>
                        <c:pt idx="37">
                          <c:v>38</c:v>
                        </c:pt>
                        <c:pt idx="38">
                          <c:v>39</c:v>
                        </c:pt>
                        <c:pt idx="39">
                          <c:v>40</c:v>
                        </c:pt>
                        <c:pt idx="40">
                          <c:v>41</c:v>
                        </c:pt>
                        <c:pt idx="41">
                          <c:v>42</c:v>
                        </c:pt>
                        <c:pt idx="42">
                          <c:v>43</c:v>
                        </c:pt>
                        <c:pt idx="43">
                          <c:v>44</c:v>
                        </c:pt>
                        <c:pt idx="44">
                          <c:v>45</c:v>
                        </c:pt>
                        <c:pt idx="45">
                          <c:v>46</c:v>
                        </c:pt>
                        <c:pt idx="46">
                          <c:v>47</c:v>
                        </c:pt>
                        <c:pt idx="47">
                          <c:v>48</c:v>
                        </c:pt>
                        <c:pt idx="48">
                          <c:v>49</c:v>
                        </c:pt>
                        <c:pt idx="49">
                          <c:v>50</c:v>
                        </c:pt>
                        <c:pt idx="50">
                          <c:v>51</c:v>
                        </c:pt>
                        <c:pt idx="51">
                          <c:v>52</c:v>
                        </c:pt>
                        <c:pt idx="52">
                          <c:v>1</c:v>
                        </c:pt>
                        <c:pt idx="53">
                          <c:v>2</c:v>
                        </c:pt>
                        <c:pt idx="54">
                          <c:v>3</c:v>
                        </c:pt>
                        <c:pt idx="55">
                          <c:v>4</c:v>
                        </c:pt>
                        <c:pt idx="56">
                          <c:v>5</c:v>
                        </c:pt>
                        <c:pt idx="57">
                          <c:v>6</c:v>
                        </c:pt>
                        <c:pt idx="58">
                          <c:v>7</c:v>
                        </c:pt>
                        <c:pt idx="59">
                          <c:v>8</c:v>
                        </c:pt>
                        <c:pt idx="60">
                          <c:v>9</c:v>
                        </c:pt>
                        <c:pt idx="61">
                          <c:v>10</c:v>
                        </c:pt>
                        <c:pt idx="62">
                          <c:v>11</c:v>
                        </c:pt>
                        <c:pt idx="63">
                          <c:v>12</c:v>
                        </c:pt>
                        <c:pt idx="64">
                          <c:v>13</c:v>
                        </c:pt>
                        <c:pt idx="65">
                          <c:v>14</c:v>
                        </c:pt>
                        <c:pt idx="66">
                          <c:v>15</c:v>
                        </c:pt>
                        <c:pt idx="67">
                          <c:v>16</c:v>
                        </c:pt>
                        <c:pt idx="68">
                          <c:v>17</c:v>
                        </c:pt>
                        <c:pt idx="69">
                          <c:v>18</c:v>
                        </c:pt>
                        <c:pt idx="70">
                          <c:v>19</c:v>
                        </c:pt>
                        <c:pt idx="71">
                          <c:v>20</c:v>
                        </c:pt>
                        <c:pt idx="72">
                          <c:v>21</c:v>
                        </c:pt>
                        <c:pt idx="73">
                          <c:v>22</c:v>
                        </c:pt>
                        <c:pt idx="74">
                          <c:v>23</c:v>
                        </c:pt>
                        <c:pt idx="75">
                          <c:v>24</c:v>
                        </c:pt>
                        <c:pt idx="76">
                          <c:v>25</c:v>
                        </c:pt>
                        <c:pt idx="77">
                          <c:v>26</c:v>
                        </c:pt>
                        <c:pt idx="78">
                          <c:v>27</c:v>
                        </c:pt>
                        <c:pt idx="79">
                          <c:v>28</c:v>
                        </c:pt>
                      </c:lvl>
                      <c:lvl>
                        <c:pt idx="0">
                          <c:v>ENE</c:v>
                        </c:pt>
                        <c:pt idx="4">
                          <c:v>FEB</c:v>
                        </c:pt>
                        <c:pt idx="8">
                          <c:v>MAR</c:v>
                        </c:pt>
                        <c:pt idx="13">
                          <c:v>ABR</c:v>
                        </c:pt>
                        <c:pt idx="17">
                          <c:v>MAY</c:v>
                        </c:pt>
                        <c:pt idx="21">
                          <c:v>JUN</c:v>
                        </c:pt>
                        <c:pt idx="26">
                          <c:v>JUL</c:v>
                        </c:pt>
                        <c:pt idx="30">
                          <c:v>AGO</c:v>
                        </c:pt>
                        <c:pt idx="35">
                          <c:v>SEP</c:v>
                        </c:pt>
                        <c:pt idx="39">
                          <c:v>OCT</c:v>
                        </c:pt>
                        <c:pt idx="43">
                          <c:v>NOV</c:v>
                        </c:pt>
                        <c:pt idx="48">
                          <c:v>DIC</c:v>
                        </c:pt>
                        <c:pt idx="52">
                          <c:v>ENE</c:v>
                        </c:pt>
                        <c:pt idx="56">
                          <c:v>FEB</c:v>
                        </c:pt>
                        <c:pt idx="60">
                          <c:v>MAR</c:v>
                        </c:pt>
                        <c:pt idx="65">
                          <c:v>ABR</c:v>
                        </c:pt>
                        <c:pt idx="69">
                          <c:v>MAY</c:v>
                        </c:pt>
                        <c:pt idx="75">
                          <c:v>JUN</c:v>
                        </c:pt>
                      </c:lvl>
                      <c:lvl>
                        <c:pt idx="0">
                          <c:v>2020</c:v>
                        </c:pt>
                        <c:pt idx="52">
                          <c:v>2021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Compañía_spread!$O$2:$O$66</c15:sqref>
                        </c15:formulaRef>
                      </c:ext>
                    </c:extLst>
                    <c:numCache>
                      <c:formatCode>General</c:formatCode>
                      <c:ptCount val="65"/>
                      <c:pt idx="0">
                        <c:v>4.384325455492573</c:v>
                      </c:pt>
                      <c:pt idx="1">
                        <c:v>0.87686509109851452</c:v>
                      </c:pt>
                      <c:pt idx="2">
                        <c:v>10.522381093182174</c:v>
                      </c:pt>
                      <c:pt idx="3">
                        <c:v>6.1380556376896021</c:v>
                      </c:pt>
                      <c:pt idx="4">
                        <c:v>14.298067937655114</c:v>
                      </c:pt>
                      <c:pt idx="5">
                        <c:v>9.1916151027782877</c:v>
                      </c:pt>
                      <c:pt idx="6">
                        <c:v>15.319358504630479</c:v>
                      </c:pt>
                      <c:pt idx="7">
                        <c:v>3.0638717009260956</c:v>
                      </c:pt>
                      <c:pt idx="8">
                        <c:v>10.916140138355333</c:v>
                      </c:pt>
                      <c:pt idx="9">
                        <c:v>5.4580700691776665</c:v>
                      </c:pt>
                      <c:pt idx="10">
                        <c:v>10.916140138355333</c:v>
                      </c:pt>
                      <c:pt idx="11">
                        <c:v>6.3677484140406113</c:v>
                      </c:pt>
                      <c:pt idx="12">
                        <c:v>0.90967834486294441</c:v>
                      </c:pt>
                      <c:pt idx="13">
                        <c:v>1.1874258600237249</c:v>
                      </c:pt>
                      <c:pt idx="14">
                        <c:v>0</c:v>
                      </c:pt>
                      <c:pt idx="15">
                        <c:v>3.5622775800711746</c:v>
                      </c:pt>
                      <c:pt idx="16">
                        <c:v>1.1874258600237249</c:v>
                      </c:pt>
                      <c:pt idx="17">
                        <c:v>2.4827586206896552</c:v>
                      </c:pt>
                      <c:pt idx="18">
                        <c:v>1.2413793103448276</c:v>
                      </c:pt>
                      <c:pt idx="19">
                        <c:v>1.2413793103448276</c:v>
                      </c:pt>
                      <c:pt idx="20">
                        <c:v>0</c:v>
                      </c:pt>
                      <c:pt idx="21">
                        <c:v>2.0014369290772862</c:v>
                      </c:pt>
                      <c:pt idx="22">
                        <c:v>2.0014369290772862</c:v>
                      </c:pt>
                      <c:pt idx="23">
                        <c:v>4.0028738581545724</c:v>
                      </c:pt>
                      <c:pt idx="24">
                        <c:v>16.01149543261829</c:v>
                      </c:pt>
                      <c:pt idx="25">
                        <c:v>4.0028738581545724</c:v>
                      </c:pt>
                      <c:pt idx="26">
                        <c:v>9.3438772314437823</c:v>
                      </c:pt>
                      <c:pt idx="27">
                        <c:v>0.93438772314437823</c:v>
                      </c:pt>
                      <c:pt idx="28">
                        <c:v>7.4751017851550259</c:v>
                      </c:pt>
                      <c:pt idx="29">
                        <c:v>8.409489508299405</c:v>
                      </c:pt>
                      <c:pt idx="30">
                        <c:v>8.0881995872283596</c:v>
                      </c:pt>
                      <c:pt idx="31">
                        <c:v>5.3921330581522398</c:v>
                      </c:pt>
                      <c:pt idx="32">
                        <c:v>1.3480332645380599</c:v>
                      </c:pt>
                      <c:pt idx="33">
                        <c:v>2.6960665290761199</c:v>
                      </c:pt>
                      <c:pt idx="34">
                        <c:v>2.6960665290761199</c:v>
                      </c:pt>
                      <c:pt idx="35">
                        <c:v>6.8328344790927149</c:v>
                      </c:pt>
                      <c:pt idx="36">
                        <c:v>3.9044768451958372</c:v>
                      </c:pt>
                      <c:pt idx="37">
                        <c:v>0.97611921129895929</c:v>
                      </c:pt>
                      <c:pt idx="38">
                        <c:v>3.9044768451958372</c:v>
                      </c:pt>
                      <c:pt idx="39">
                        <c:v>7.8975077169315195</c:v>
                      </c:pt>
                      <c:pt idx="40">
                        <c:v>4.3875042871841776</c:v>
                      </c:pt>
                      <c:pt idx="41">
                        <c:v>7.0200068594946847</c:v>
                      </c:pt>
                      <c:pt idx="42">
                        <c:v>2.6325025723105067</c:v>
                      </c:pt>
                      <c:pt idx="43">
                        <c:v>1.9864016472487918</c:v>
                      </c:pt>
                      <c:pt idx="44">
                        <c:v>3.9728032944975835</c:v>
                      </c:pt>
                      <c:pt idx="45">
                        <c:v>3.9728032944975835</c:v>
                      </c:pt>
                      <c:pt idx="46">
                        <c:v>3.9728032944975835</c:v>
                      </c:pt>
                      <c:pt idx="47">
                        <c:v>11.91840988349275</c:v>
                      </c:pt>
                      <c:pt idx="48">
                        <c:v>9.8218036547494574</c:v>
                      </c:pt>
                      <c:pt idx="49">
                        <c:v>2.8062296156427022</c:v>
                      </c:pt>
                      <c:pt idx="50">
                        <c:v>7.0155740391067551</c:v>
                      </c:pt>
                      <c:pt idx="51">
                        <c:v>1.4031148078213511</c:v>
                      </c:pt>
                      <c:pt idx="52">
                        <c:v>9.6455160020836601</c:v>
                      </c:pt>
                      <c:pt idx="53">
                        <c:v>6.1380556376896021</c:v>
                      </c:pt>
                      <c:pt idx="54">
                        <c:v>2.6305952732955435</c:v>
                      </c:pt>
                      <c:pt idx="55">
                        <c:v>4.384325455492573</c:v>
                      </c:pt>
                      <c:pt idx="56">
                        <c:v>8.1703245358029228</c:v>
                      </c:pt>
                      <c:pt idx="57">
                        <c:v>5.1064528348768263</c:v>
                      </c:pt>
                      <c:pt idx="58">
                        <c:v>8.1703245358029228</c:v>
                      </c:pt>
                      <c:pt idx="59">
                        <c:v>5.1064528348768263</c:v>
                      </c:pt>
                      <c:pt idx="60">
                        <c:v>11.825818483218278</c:v>
                      </c:pt>
                      <c:pt idx="61">
                        <c:v>5.4580700691776665</c:v>
                      </c:pt>
                      <c:pt idx="62">
                        <c:v>10.916140138355333</c:v>
                      </c:pt>
                      <c:pt idx="63">
                        <c:v>5.4580700691776665</c:v>
                      </c:pt>
                      <c:pt idx="64">
                        <c:v>0.90967834486294441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F22B-4E5B-8B21-867BD7A90CCB}"/>
                  </c:ext>
                </c:extLst>
              </c15:ser>
            </c15:filteredLineSeries>
          </c:ext>
        </c:extLst>
      </c:lineChart>
      <c:catAx>
        <c:axId val="1346487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346488512"/>
        <c:crosses val="autoZero"/>
        <c:auto val="1"/>
        <c:lblAlgn val="ctr"/>
        <c:lblOffset val="100"/>
        <c:noMultiLvlLbl val="0"/>
      </c:catAx>
      <c:valAx>
        <c:axId val="13464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346487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s-MX"/>
              <a:t>Biplot (ejes F1 y F2: 63.42 %)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Variables activas</c:v>
          </c:tx>
          <c:spPr>
            <a:ln w="19050">
              <a:solidFill>
                <a:schemeClr val="bg1"/>
              </a:solidFill>
            </a:ln>
            <a:effectLst/>
          </c:spPr>
          <c:marker>
            <c:symbol val="circle"/>
            <c:size val="3"/>
            <c:spPr>
              <a:solidFill>
                <a:srgbClr val="FF0000"/>
              </a:solidFill>
              <a:ln>
                <a:solidFill>
                  <a:schemeClr val="bg1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2.9305036603791045E-2"/>
                  <c:y val="-6.6067651472051653E-2"/>
                </c:manualLayout>
              </c:layout>
              <c:tx>
                <c:rich>
                  <a:bodyPr/>
                  <a:lstStyle/>
                  <a:p>
                    <a:r>
                      <a:rPr lang="en-US">
                        <a:solidFill>
                          <a:schemeClr val="tx1"/>
                        </a:solidFill>
                      </a:rPr>
                      <a:t>En general, estoy muy satisfecho con Grupo Axo como lugar para trabajar.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6C3-44C3-9E8D-F26910FCE69E}"/>
                </c:ext>
              </c:extLst>
            </c:dLbl>
            <c:dLbl>
              <c:idx val="1"/>
              <c:layout>
                <c:manualLayout>
                  <c:x val="-1.3162724992127266E-2"/>
                  <c:y val="-0.1584884314166076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Recomendaría a un amigo o pariente para trabajar en Grupo Axo.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6C3-44C3-9E8D-F26910FCE69E}"/>
                </c:ext>
              </c:extLst>
            </c:dLbl>
            <c:dLbl>
              <c:idx val="2"/>
              <c:layout>
                <c:manualLayout>
                  <c:x val="-0.14585909663471586"/>
                  <c:y val="-7.474144248559433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Rara vez pienso en buscar un nuevo trabajo en otra organización.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6C3-44C3-9E8D-F26910FCE69E}"/>
                </c:ext>
              </c:extLst>
            </c:dLbl>
            <c:dLbl>
              <c:idx val="3"/>
              <c:layout>
                <c:manualLayout>
                  <c:x val="-1.9816312661143629E-2"/>
                  <c:y val="1.829717236108781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Me siento orgulloso de trabajar en Grupo Axo.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46C3-44C3-9E8D-F26910FCE69E}"/>
                </c:ext>
              </c:extLst>
            </c:dLbl>
            <c:dLbl>
              <c:idx val="4"/>
              <c:layout>
                <c:manualLayout>
                  <c:x val="-1.9475176119255217E-2"/>
                  <c:y val="-5.305696495173752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 organizació tiene un interés genuino en el balance de vida de los colaboradores.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6C3-44C3-9E8D-F26910FCE69E}"/>
                </c:ext>
              </c:extLst>
            </c:dLbl>
            <c:dLbl>
              <c:idx val="5"/>
              <c:layout>
                <c:manualLayout>
                  <c:x val="-1.666664455224488E-2"/>
                  <c:y val="-3.43956792227190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Mi funció me permite equilibrar mi trabajo y vida personal.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6C3-44C3-9E8D-F26910FCE69E}"/>
                </c:ext>
              </c:extLst>
            </c:dLbl>
            <c:dLbl>
              <c:idx val="6"/>
              <c:layout>
                <c:manualLayout>
                  <c:x val="-2.1220556858832146E-2"/>
                  <c:y val="0.15902337211041531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Mi jefe establece y respeta los acuerdos necesarios para trabajar de forma efectiva (comunicación, reuniones, horario, entregas etc.)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46C3-44C3-9E8D-F26910FCE69E}"/>
                </c:ext>
              </c:extLst>
            </c:dLbl>
            <c:dLbl>
              <c:idx val="7"/>
              <c:layout>
                <c:manualLayout>
                  <c:x val="-7.8454339026470074E-2"/>
                  <c:y val="1.114172359838017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Considero que mi carga laboral es la adecuada para cumplirla en mi horario de trabajo.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46C3-44C3-9E8D-F26910FCE69E}"/>
                </c:ext>
              </c:extLst>
            </c:dLbl>
            <c:dLbl>
              <c:idx val="8"/>
              <c:layout>
                <c:manualLayout>
                  <c:x val="-0.27831044048389891"/>
                  <c:y val="1.6590162008658687E-2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Los líderes de la organización se han mostrado preocupados por el cuidado de la salud del colaborador durante la contingencia.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6C3-44C3-9E8D-F26910FCE69E}"/>
                </c:ext>
              </c:extLst>
            </c:dLbl>
            <c:dLbl>
              <c:idx val="9"/>
              <c:layout>
                <c:manualLayout>
                  <c:x val="-2.0879441902760129E-2"/>
                  <c:y val="5.0173783159322596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Siento que mis líderes me proporcionan el apoyo que necesito, aún trabajando en forma remota.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6C3-44C3-9E8D-F26910FCE69E}"/>
                </c:ext>
              </c:extLst>
            </c:dLbl>
            <c:dLbl>
              <c:idx val="10"/>
              <c:layout>
                <c:manualLayout>
                  <c:x val="-0.21687724019092716"/>
                  <c:y val="0.2303238124248299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Tengo acceso a los recursos (herramientas, equipos, tecnología) que necesito para cumplir con mi función, aún trabajando de forma remota.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6C3-44C3-9E8D-F26910FCE69E}"/>
                </c:ext>
              </c:extLst>
            </c:dLbl>
            <c:spPr>
              <a:solidFill>
                <a:schemeClr val="bg1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100">
                    <a:solidFill>
                      <a:schemeClr val="tx1"/>
                    </a:solidFill>
                  </a:defRPr>
                </a:pPr>
                <a:endParaRPr lang="en-MX"/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XLSTAT_20210401_082652_1_HID1!$A$1:$A$11</c:f>
              <c:numCache>
                <c:formatCode>General</c:formatCode>
                <c:ptCount val="11"/>
                <c:pt idx="0">
                  <c:v>8.6303269057539165</c:v>
                </c:pt>
                <c:pt idx="1">
                  <c:v>8.3572848241631021</c:v>
                </c:pt>
                <c:pt idx="2">
                  <c:v>4.1907033249878252</c:v>
                </c:pt>
                <c:pt idx="3">
                  <c:v>8.4124613778559336</c:v>
                </c:pt>
                <c:pt idx="4">
                  <c:v>8.8226470348855983</c:v>
                </c:pt>
                <c:pt idx="5">
                  <c:v>8.2287550289716513</c:v>
                </c:pt>
                <c:pt idx="6">
                  <c:v>8.0409717245194123</c:v>
                </c:pt>
                <c:pt idx="7">
                  <c:v>7.9755641291683137</c:v>
                </c:pt>
                <c:pt idx="8">
                  <c:v>8.2421246008248268</c:v>
                </c:pt>
                <c:pt idx="9">
                  <c:v>8.3273929637994026</c:v>
                </c:pt>
                <c:pt idx="10">
                  <c:v>6.8540407453149221</c:v>
                </c:pt>
              </c:numCache>
            </c:numRef>
          </c:xVal>
          <c:yVal>
            <c:numRef>
              <c:f>XLSTAT_20210401_082652_1_HID1!$B$1:$B$11</c:f>
              <c:numCache>
                <c:formatCode>General</c:formatCode>
                <c:ptCount val="11"/>
                <c:pt idx="0">
                  <c:v>8.4929833109280271</c:v>
                </c:pt>
                <c:pt idx="1">
                  <c:v>9.4427669072852805</c:v>
                </c:pt>
                <c:pt idx="2">
                  <c:v>14.867892491309176</c:v>
                </c:pt>
                <c:pt idx="3">
                  <c:v>7.4186328408680478</c:v>
                </c:pt>
                <c:pt idx="4">
                  <c:v>0.77049187677422515</c:v>
                </c:pt>
                <c:pt idx="5">
                  <c:v>-2.479243637069322</c:v>
                </c:pt>
                <c:pt idx="6">
                  <c:v>-9.9955238975534382</c:v>
                </c:pt>
                <c:pt idx="7">
                  <c:v>-5.0258995381859766</c:v>
                </c:pt>
                <c:pt idx="8">
                  <c:v>-5.7589995217472802</c:v>
                </c:pt>
                <c:pt idx="9">
                  <c:v>-8.8419329499204569</c:v>
                </c:pt>
                <c:pt idx="10">
                  <c:v>-3.176366009622781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46C3-44C3-9E8D-F26910FCE69E}"/>
            </c:ext>
          </c:extLst>
        </c:ser>
        <c:ser>
          <c:idx val="1"/>
          <c:order val="1"/>
          <c:tx>
            <c:v>Observaciones activas</c:v>
          </c:tx>
          <c:spPr>
            <a:ln w="19050">
              <a:solidFill>
                <a:schemeClr val="bg1"/>
              </a:solidFill>
            </a:ln>
            <a:effectLst/>
          </c:spPr>
          <c:marker>
            <c:symbol val="circle"/>
            <c:size val="3"/>
            <c:spPr>
              <a:solidFill>
                <a:schemeClr val="bg1"/>
              </a:solidFill>
              <a:ln>
                <a:solidFill>
                  <a:schemeClr val="bg1"/>
                </a:solidFill>
                <a:prstDash val="solid"/>
              </a:ln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Obs1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46C3-44C3-9E8D-F26910FCE69E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Obs2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6C3-44C3-9E8D-F26910FCE69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Obs3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46C3-44C3-9E8D-F26910FCE69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Obs4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46C3-44C3-9E8D-F26910FCE69E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Obs5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46C3-44C3-9E8D-F26910FCE69E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Obs6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6C3-44C3-9E8D-F26910FCE69E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Obs7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46C3-44C3-9E8D-F26910FCE69E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Obs8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6C3-44C3-9E8D-F26910FCE69E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Obs9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46C3-44C3-9E8D-F26910FCE69E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Obs10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6C3-44C3-9E8D-F26910FCE69E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Obs11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46C3-44C3-9E8D-F26910FCE69E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Obs12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46C3-44C3-9E8D-F26910FCE69E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Obs13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46C3-44C3-9E8D-F26910FCE69E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Obs14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6C3-44C3-9E8D-F26910FCE69E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Obs15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46C3-44C3-9E8D-F26910FCE69E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Obs16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6C3-44C3-9E8D-F26910FCE69E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Obs17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46C3-44C3-9E8D-F26910FCE69E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Obs18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6C3-44C3-9E8D-F26910FCE69E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Obs19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46C3-44C3-9E8D-F26910FCE69E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Obs20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46C3-44C3-9E8D-F26910FCE69E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Obs21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46C3-44C3-9E8D-F26910FCE69E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Obs22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46C3-44C3-9E8D-F26910FCE69E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Obs23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46C3-44C3-9E8D-F26910FCE69E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Obs24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46C3-44C3-9E8D-F26910FCE69E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Obs25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46C3-44C3-9E8D-F26910FCE69E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Obs26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46C3-44C3-9E8D-F26910FCE69E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Obs27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46C3-44C3-9E8D-F26910FCE69E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Obs28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46C3-44C3-9E8D-F26910FCE69E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Obs29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46C3-44C3-9E8D-F26910FCE69E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Obs30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46C3-44C3-9E8D-F26910FCE69E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Obs31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46C3-44C3-9E8D-F26910FCE69E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Obs32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46C3-44C3-9E8D-F26910FCE69E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Obs33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46C3-44C3-9E8D-F26910FCE69E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Obs34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46C3-44C3-9E8D-F26910FCE69E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Obs35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46C3-44C3-9E8D-F26910FCE69E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Obs36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F-46C3-44C3-9E8D-F26910FCE69E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Obs37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0-46C3-44C3-9E8D-F26910FCE69E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Obs38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1-46C3-44C3-9E8D-F26910FCE69E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Obs39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2-46C3-44C3-9E8D-F26910FCE69E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Obs40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3-46C3-44C3-9E8D-F26910FCE69E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Obs41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4-46C3-44C3-9E8D-F26910FCE69E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Obs42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5-46C3-44C3-9E8D-F26910FCE69E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Obs43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6-46C3-44C3-9E8D-F26910FCE69E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Obs44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7-46C3-44C3-9E8D-F26910FCE69E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Obs45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8-46C3-44C3-9E8D-F26910FCE69E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Obs46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9-46C3-44C3-9E8D-F26910FCE69E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Obs47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A-46C3-44C3-9E8D-F26910FCE69E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Obs48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B-46C3-44C3-9E8D-F26910FCE69E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Obs49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C-46C3-44C3-9E8D-F26910FCE69E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Obs50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D-46C3-44C3-9E8D-F26910FCE69E}"/>
                </c:ext>
              </c:extLst>
            </c:dLbl>
            <c:dLbl>
              <c:idx val="50"/>
              <c:tx>
                <c:rich>
                  <a:bodyPr/>
                  <a:lstStyle/>
                  <a:p>
                    <a:r>
                      <a:rPr lang="en-US"/>
                      <a:t>Obs51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E-46C3-44C3-9E8D-F26910FCE69E}"/>
                </c:ext>
              </c:extLst>
            </c:dLbl>
            <c:dLbl>
              <c:idx val="51"/>
              <c:tx>
                <c:rich>
                  <a:bodyPr/>
                  <a:lstStyle/>
                  <a:p>
                    <a:r>
                      <a:rPr lang="en-US"/>
                      <a:t>Obs52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F-46C3-44C3-9E8D-F26910FCE69E}"/>
                </c:ext>
              </c:extLst>
            </c:dLbl>
            <c:dLbl>
              <c:idx val="52"/>
              <c:tx>
                <c:rich>
                  <a:bodyPr/>
                  <a:lstStyle/>
                  <a:p>
                    <a:r>
                      <a:rPr lang="en-US"/>
                      <a:t>Obs53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0-46C3-44C3-9E8D-F26910FCE69E}"/>
                </c:ext>
              </c:extLst>
            </c:dLbl>
            <c:dLbl>
              <c:idx val="53"/>
              <c:tx>
                <c:rich>
                  <a:bodyPr/>
                  <a:lstStyle/>
                  <a:p>
                    <a:r>
                      <a:rPr lang="en-US"/>
                      <a:t>Obs54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1-46C3-44C3-9E8D-F26910FCE69E}"/>
                </c:ext>
              </c:extLst>
            </c:dLbl>
            <c:dLbl>
              <c:idx val="54"/>
              <c:tx>
                <c:rich>
                  <a:bodyPr/>
                  <a:lstStyle/>
                  <a:p>
                    <a:r>
                      <a:rPr lang="en-US"/>
                      <a:t>Obs55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2-46C3-44C3-9E8D-F26910FCE69E}"/>
                </c:ext>
              </c:extLst>
            </c:dLbl>
            <c:dLbl>
              <c:idx val="55"/>
              <c:tx>
                <c:rich>
                  <a:bodyPr/>
                  <a:lstStyle/>
                  <a:p>
                    <a:r>
                      <a:rPr lang="en-US"/>
                      <a:t>Obs56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3-46C3-44C3-9E8D-F26910FCE69E}"/>
                </c:ext>
              </c:extLst>
            </c:dLbl>
            <c:dLbl>
              <c:idx val="56"/>
              <c:tx>
                <c:rich>
                  <a:bodyPr/>
                  <a:lstStyle/>
                  <a:p>
                    <a:r>
                      <a:rPr lang="en-US"/>
                      <a:t>Obs57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4-46C3-44C3-9E8D-F26910FCE69E}"/>
                </c:ext>
              </c:extLst>
            </c:dLbl>
            <c:dLbl>
              <c:idx val="57"/>
              <c:tx>
                <c:rich>
                  <a:bodyPr/>
                  <a:lstStyle/>
                  <a:p>
                    <a:r>
                      <a:rPr lang="en-US"/>
                      <a:t>Obs58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5-46C3-44C3-9E8D-F26910FCE69E}"/>
                </c:ext>
              </c:extLst>
            </c:dLbl>
            <c:dLbl>
              <c:idx val="58"/>
              <c:tx>
                <c:rich>
                  <a:bodyPr/>
                  <a:lstStyle/>
                  <a:p>
                    <a:r>
                      <a:rPr lang="en-US"/>
                      <a:t>Obs59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6-46C3-44C3-9E8D-F26910FCE69E}"/>
                </c:ext>
              </c:extLst>
            </c:dLbl>
            <c:dLbl>
              <c:idx val="59"/>
              <c:tx>
                <c:rich>
                  <a:bodyPr/>
                  <a:lstStyle/>
                  <a:p>
                    <a:r>
                      <a:rPr lang="en-US"/>
                      <a:t>Obs60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7-46C3-44C3-9E8D-F26910FCE69E}"/>
                </c:ext>
              </c:extLst>
            </c:dLbl>
            <c:dLbl>
              <c:idx val="60"/>
              <c:tx>
                <c:rich>
                  <a:bodyPr/>
                  <a:lstStyle/>
                  <a:p>
                    <a:r>
                      <a:rPr lang="en-US"/>
                      <a:t>Obs61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8-46C3-44C3-9E8D-F26910FCE69E}"/>
                </c:ext>
              </c:extLst>
            </c:dLbl>
            <c:dLbl>
              <c:idx val="61"/>
              <c:tx>
                <c:rich>
                  <a:bodyPr/>
                  <a:lstStyle/>
                  <a:p>
                    <a:r>
                      <a:rPr lang="en-US"/>
                      <a:t>Obs62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9-46C3-44C3-9E8D-F26910FCE69E}"/>
                </c:ext>
              </c:extLst>
            </c:dLbl>
            <c:dLbl>
              <c:idx val="62"/>
              <c:tx>
                <c:rich>
                  <a:bodyPr/>
                  <a:lstStyle/>
                  <a:p>
                    <a:r>
                      <a:rPr lang="en-US"/>
                      <a:t>Obs63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A-46C3-44C3-9E8D-F26910FCE69E}"/>
                </c:ext>
              </c:extLst>
            </c:dLbl>
            <c:dLbl>
              <c:idx val="63"/>
              <c:tx>
                <c:rich>
                  <a:bodyPr/>
                  <a:lstStyle/>
                  <a:p>
                    <a:r>
                      <a:rPr lang="en-US"/>
                      <a:t>Obs64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B-46C3-44C3-9E8D-F26910FCE69E}"/>
                </c:ext>
              </c:extLst>
            </c:dLbl>
            <c:dLbl>
              <c:idx val="64"/>
              <c:tx>
                <c:rich>
                  <a:bodyPr/>
                  <a:lstStyle/>
                  <a:p>
                    <a:r>
                      <a:rPr lang="en-US"/>
                      <a:t>Obs65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C-46C3-44C3-9E8D-F26910FCE69E}"/>
                </c:ext>
              </c:extLst>
            </c:dLbl>
            <c:dLbl>
              <c:idx val="65"/>
              <c:tx>
                <c:rich>
                  <a:bodyPr/>
                  <a:lstStyle/>
                  <a:p>
                    <a:r>
                      <a:rPr lang="en-US"/>
                      <a:t>Obs66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D-46C3-44C3-9E8D-F26910FCE69E}"/>
                </c:ext>
              </c:extLst>
            </c:dLbl>
            <c:dLbl>
              <c:idx val="66"/>
              <c:tx>
                <c:rich>
                  <a:bodyPr/>
                  <a:lstStyle/>
                  <a:p>
                    <a:r>
                      <a:rPr lang="en-US"/>
                      <a:t>Obs67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E-46C3-44C3-9E8D-F26910FCE69E}"/>
                </c:ext>
              </c:extLst>
            </c:dLbl>
            <c:dLbl>
              <c:idx val="67"/>
              <c:tx>
                <c:rich>
                  <a:bodyPr/>
                  <a:lstStyle/>
                  <a:p>
                    <a:r>
                      <a:rPr lang="en-US"/>
                      <a:t>Obs68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F-46C3-44C3-9E8D-F26910FCE69E}"/>
                </c:ext>
              </c:extLst>
            </c:dLbl>
            <c:dLbl>
              <c:idx val="68"/>
              <c:tx>
                <c:rich>
                  <a:bodyPr/>
                  <a:lstStyle/>
                  <a:p>
                    <a:r>
                      <a:rPr lang="en-US"/>
                      <a:t>Obs69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0-46C3-44C3-9E8D-F26910FCE69E}"/>
                </c:ext>
              </c:extLst>
            </c:dLbl>
            <c:dLbl>
              <c:idx val="69"/>
              <c:tx>
                <c:rich>
                  <a:bodyPr/>
                  <a:lstStyle/>
                  <a:p>
                    <a:r>
                      <a:rPr lang="en-US"/>
                      <a:t>Obs70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1-46C3-44C3-9E8D-F26910FCE69E}"/>
                </c:ext>
              </c:extLst>
            </c:dLbl>
            <c:dLbl>
              <c:idx val="70"/>
              <c:tx>
                <c:rich>
                  <a:bodyPr/>
                  <a:lstStyle/>
                  <a:p>
                    <a:r>
                      <a:rPr lang="en-US"/>
                      <a:t>Obs71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2-46C3-44C3-9E8D-F26910FCE69E}"/>
                </c:ext>
              </c:extLst>
            </c:dLbl>
            <c:dLbl>
              <c:idx val="71"/>
              <c:tx>
                <c:rich>
                  <a:bodyPr/>
                  <a:lstStyle/>
                  <a:p>
                    <a:r>
                      <a:rPr lang="en-US"/>
                      <a:t>Obs72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3-46C3-44C3-9E8D-F26910FCE69E}"/>
                </c:ext>
              </c:extLst>
            </c:dLbl>
            <c:dLbl>
              <c:idx val="72"/>
              <c:tx>
                <c:rich>
                  <a:bodyPr/>
                  <a:lstStyle/>
                  <a:p>
                    <a:r>
                      <a:rPr lang="en-US"/>
                      <a:t>Obs73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4-46C3-44C3-9E8D-F26910FCE69E}"/>
                </c:ext>
              </c:extLst>
            </c:dLbl>
            <c:dLbl>
              <c:idx val="73"/>
              <c:tx>
                <c:rich>
                  <a:bodyPr/>
                  <a:lstStyle/>
                  <a:p>
                    <a:r>
                      <a:rPr lang="en-US"/>
                      <a:t>Obs74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5-46C3-44C3-9E8D-F26910FCE69E}"/>
                </c:ext>
              </c:extLst>
            </c:dLbl>
            <c:dLbl>
              <c:idx val="74"/>
              <c:tx>
                <c:rich>
                  <a:bodyPr/>
                  <a:lstStyle/>
                  <a:p>
                    <a:r>
                      <a:rPr lang="en-US"/>
                      <a:t>Obs75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6-46C3-44C3-9E8D-F26910FCE69E}"/>
                </c:ext>
              </c:extLst>
            </c:dLbl>
            <c:dLbl>
              <c:idx val="75"/>
              <c:tx>
                <c:rich>
                  <a:bodyPr/>
                  <a:lstStyle/>
                  <a:p>
                    <a:r>
                      <a:rPr lang="en-US"/>
                      <a:t>Obs76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7-46C3-44C3-9E8D-F26910FCE69E}"/>
                </c:ext>
              </c:extLst>
            </c:dLbl>
            <c:dLbl>
              <c:idx val="76"/>
              <c:tx>
                <c:rich>
                  <a:bodyPr/>
                  <a:lstStyle/>
                  <a:p>
                    <a:r>
                      <a:rPr lang="en-US"/>
                      <a:t>Obs77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8-46C3-44C3-9E8D-F26910FCE69E}"/>
                </c:ext>
              </c:extLst>
            </c:dLbl>
            <c:dLbl>
              <c:idx val="77"/>
              <c:tx>
                <c:rich>
                  <a:bodyPr/>
                  <a:lstStyle/>
                  <a:p>
                    <a:r>
                      <a:rPr lang="en-US"/>
                      <a:t>Obs78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9-46C3-44C3-9E8D-F26910FCE69E}"/>
                </c:ext>
              </c:extLst>
            </c:dLbl>
            <c:dLbl>
              <c:idx val="78"/>
              <c:tx>
                <c:rich>
                  <a:bodyPr/>
                  <a:lstStyle/>
                  <a:p>
                    <a:r>
                      <a:rPr lang="en-US"/>
                      <a:t>Obs79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A-46C3-44C3-9E8D-F26910FCE69E}"/>
                </c:ext>
              </c:extLst>
            </c:dLbl>
            <c:dLbl>
              <c:idx val="79"/>
              <c:tx>
                <c:rich>
                  <a:bodyPr/>
                  <a:lstStyle/>
                  <a:p>
                    <a:r>
                      <a:rPr lang="en-US"/>
                      <a:t>Obs80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B-46C3-44C3-9E8D-F26910FCE69E}"/>
                </c:ext>
              </c:extLst>
            </c:dLbl>
            <c:dLbl>
              <c:idx val="80"/>
              <c:tx>
                <c:rich>
                  <a:bodyPr/>
                  <a:lstStyle/>
                  <a:p>
                    <a:r>
                      <a:rPr lang="en-US"/>
                      <a:t>Obs81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C-46C3-44C3-9E8D-F26910FCE69E}"/>
                </c:ext>
              </c:extLst>
            </c:dLbl>
            <c:dLbl>
              <c:idx val="81"/>
              <c:tx>
                <c:rich>
                  <a:bodyPr/>
                  <a:lstStyle/>
                  <a:p>
                    <a:r>
                      <a:rPr lang="en-US"/>
                      <a:t>Obs82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D-46C3-44C3-9E8D-F26910FCE69E}"/>
                </c:ext>
              </c:extLst>
            </c:dLbl>
            <c:dLbl>
              <c:idx val="82"/>
              <c:tx>
                <c:rich>
                  <a:bodyPr/>
                  <a:lstStyle/>
                  <a:p>
                    <a:r>
                      <a:rPr lang="en-US"/>
                      <a:t>Obs83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E-46C3-44C3-9E8D-F26910FCE69E}"/>
                </c:ext>
              </c:extLst>
            </c:dLbl>
            <c:dLbl>
              <c:idx val="83"/>
              <c:tx>
                <c:rich>
                  <a:bodyPr/>
                  <a:lstStyle/>
                  <a:p>
                    <a:r>
                      <a:rPr lang="en-US"/>
                      <a:t>Obs84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F-46C3-44C3-9E8D-F26910FCE69E}"/>
                </c:ext>
              </c:extLst>
            </c:dLbl>
            <c:dLbl>
              <c:idx val="84"/>
              <c:tx>
                <c:rich>
                  <a:bodyPr/>
                  <a:lstStyle/>
                  <a:p>
                    <a:r>
                      <a:rPr lang="en-US"/>
                      <a:t>Obs85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0-46C3-44C3-9E8D-F26910FCE69E}"/>
                </c:ext>
              </c:extLst>
            </c:dLbl>
            <c:dLbl>
              <c:idx val="85"/>
              <c:tx>
                <c:rich>
                  <a:bodyPr/>
                  <a:lstStyle/>
                  <a:p>
                    <a:r>
                      <a:rPr lang="en-US"/>
                      <a:t>Obs86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1-46C3-44C3-9E8D-F26910FCE69E}"/>
                </c:ext>
              </c:extLst>
            </c:dLbl>
            <c:dLbl>
              <c:idx val="86"/>
              <c:tx>
                <c:rich>
                  <a:bodyPr/>
                  <a:lstStyle/>
                  <a:p>
                    <a:r>
                      <a:rPr lang="en-US"/>
                      <a:t>Obs87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2-46C3-44C3-9E8D-F26910FCE69E}"/>
                </c:ext>
              </c:extLst>
            </c:dLbl>
            <c:dLbl>
              <c:idx val="87"/>
              <c:tx>
                <c:rich>
                  <a:bodyPr/>
                  <a:lstStyle/>
                  <a:p>
                    <a:r>
                      <a:rPr lang="en-US"/>
                      <a:t>Obs88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3-46C3-44C3-9E8D-F26910FCE69E}"/>
                </c:ext>
              </c:extLst>
            </c:dLbl>
            <c:dLbl>
              <c:idx val="88"/>
              <c:tx>
                <c:rich>
                  <a:bodyPr/>
                  <a:lstStyle/>
                  <a:p>
                    <a:r>
                      <a:rPr lang="en-US"/>
                      <a:t>Obs89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4-46C3-44C3-9E8D-F26910FCE69E}"/>
                </c:ext>
              </c:extLst>
            </c:dLbl>
            <c:dLbl>
              <c:idx val="89"/>
              <c:tx>
                <c:rich>
                  <a:bodyPr/>
                  <a:lstStyle/>
                  <a:p>
                    <a:r>
                      <a:rPr lang="en-US"/>
                      <a:t>Obs90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5-46C3-44C3-9E8D-F26910FCE69E}"/>
                </c:ext>
              </c:extLst>
            </c:dLbl>
            <c:dLbl>
              <c:idx val="90"/>
              <c:tx>
                <c:rich>
                  <a:bodyPr/>
                  <a:lstStyle/>
                  <a:p>
                    <a:r>
                      <a:rPr lang="en-US"/>
                      <a:t>Obs91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6-46C3-44C3-9E8D-F26910FCE69E}"/>
                </c:ext>
              </c:extLst>
            </c:dLbl>
            <c:dLbl>
              <c:idx val="91"/>
              <c:tx>
                <c:rich>
                  <a:bodyPr/>
                  <a:lstStyle/>
                  <a:p>
                    <a:r>
                      <a:rPr lang="en-US"/>
                      <a:t>Obs92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7-46C3-44C3-9E8D-F26910FCE69E}"/>
                </c:ext>
              </c:extLst>
            </c:dLbl>
            <c:dLbl>
              <c:idx val="92"/>
              <c:tx>
                <c:rich>
                  <a:bodyPr/>
                  <a:lstStyle/>
                  <a:p>
                    <a:r>
                      <a:rPr lang="en-US"/>
                      <a:t>Obs93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8-46C3-44C3-9E8D-F26910FCE69E}"/>
                </c:ext>
              </c:extLst>
            </c:dLbl>
            <c:dLbl>
              <c:idx val="93"/>
              <c:tx>
                <c:rich>
                  <a:bodyPr/>
                  <a:lstStyle/>
                  <a:p>
                    <a:r>
                      <a:rPr lang="en-US"/>
                      <a:t>Obs94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9-46C3-44C3-9E8D-F26910FCE69E}"/>
                </c:ext>
              </c:extLst>
            </c:dLbl>
            <c:dLbl>
              <c:idx val="94"/>
              <c:tx>
                <c:rich>
                  <a:bodyPr/>
                  <a:lstStyle/>
                  <a:p>
                    <a:r>
                      <a:rPr lang="en-US"/>
                      <a:t>Obs95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A-46C3-44C3-9E8D-F26910FCE69E}"/>
                </c:ext>
              </c:extLst>
            </c:dLbl>
            <c:dLbl>
              <c:idx val="95"/>
              <c:tx>
                <c:rich>
                  <a:bodyPr/>
                  <a:lstStyle/>
                  <a:p>
                    <a:r>
                      <a:rPr lang="en-US"/>
                      <a:t>Obs96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B-46C3-44C3-9E8D-F26910FCE69E}"/>
                </c:ext>
              </c:extLst>
            </c:dLbl>
            <c:dLbl>
              <c:idx val="96"/>
              <c:tx>
                <c:rich>
                  <a:bodyPr/>
                  <a:lstStyle/>
                  <a:p>
                    <a:r>
                      <a:rPr lang="en-US"/>
                      <a:t>Obs97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C-46C3-44C3-9E8D-F26910FCE69E}"/>
                </c:ext>
              </c:extLst>
            </c:dLbl>
            <c:dLbl>
              <c:idx val="97"/>
              <c:tx>
                <c:rich>
                  <a:bodyPr/>
                  <a:lstStyle/>
                  <a:p>
                    <a:r>
                      <a:rPr lang="en-US"/>
                      <a:t>Obs98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D-46C3-44C3-9E8D-F26910FCE69E}"/>
                </c:ext>
              </c:extLst>
            </c:dLbl>
            <c:dLbl>
              <c:idx val="98"/>
              <c:tx>
                <c:rich>
                  <a:bodyPr/>
                  <a:lstStyle/>
                  <a:p>
                    <a:r>
                      <a:rPr lang="en-US"/>
                      <a:t>Obs99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E-46C3-44C3-9E8D-F26910FCE69E}"/>
                </c:ext>
              </c:extLst>
            </c:dLbl>
            <c:dLbl>
              <c:idx val="99"/>
              <c:tx>
                <c:rich>
                  <a:bodyPr/>
                  <a:lstStyle/>
                  <a:p>
                    <a:r>
                      <a:rPr lang="en-US"/>
                      <a:t>Obs100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F-46C3-44C3-9E8D-F26910FCE69E}"/>
                </c:ext>
              </c:extLst>
            </c:dLbl>
            <c:dLbl>
              <c:idx val="100"/>
              <c:tx>
                <c:rich>
                  <a:bodyPr/>
                  <a:lstStyle/>
                  <a:p>
                    <a:r>
                      <a:rPr lang="en-US"/>
                      <a:t>Obs101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0-46C3-44C3-9E8D-F26910FCE69E}"/>
                </c:ext>
              </c:extLst>
            </c:dLbl>
            <c:dLbl>
              <c:idx val="101"/>
              <c:tx>
                <c:rich>
                  <a:bodyPr/>
                  <a:lstStyle/>
                  <a:p>
                    <a:r>
                      <a:rPr lang="en-US"/>
                      <a:t>Obs102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1-46C3-44C3-9E8D-F26910FCE69E}"/>
                </c:ext>
              </c:extLst>
            </c:dLbl>
            <c:dLbl>
              <c:idx val="102"/>
              <c:tx>
                <c:rich>
                  <a:bodyPr/>
                  <a:lstStyle/>
                  <a:p>
                    <a:r>
                      <a:rPr lang="en-US"/>
                      <a:t>Obs103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2-46C3-44C3-9E8D-F26910FCE69E}"/>
                </c:ext>
              </c:extLst>
            </c:dLbl>
            <c:dLbl>
              <c:idx val="103"/>
              <c:tx>
                <c:rich>
                  <a:bodyPr/>
                  <a:lstStyle/>
                  <a:p>
                    <a:r>
                      <a:rPr lang="en-US"/>
                      <a:t>Obs104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3-46C3-44C3-9E8D-F26910FCE69E}"/>
                </c:ext>
              </c:extLst>
            </c:dLbl>
            <c:dLbl>
              <c:idx val="104"/>
              <c:tx>
                <c:rich>
                  <a:bodyPr/>
                  <a:lstStyle/>
                  <a:p>
                    <a:r>
                      <a:rPr lang="en-US"/>
                      <a:t>Obs105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4-46C3-44C3-9E8D-F26910FCE69E}"/>
                </c:ext>
              </c:extLst>
            </c:dLbl>
            <c:dLbl>
              <c:idx val="105"/>
              <c:tx>
                <c:rich>
                  <a:bodyPr/>
                  <a:lstStyle/>
                  <a:p>
                    <a:r>
                      <a:rPr lang="en-US"/>
                      <a:t>Obs106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5-46C3-44C3-9E8D-F26910FCE69E}"/>
                </c:ext>
              </c:extLst>
            </c:dLbl>
            <c:dLbl>
              <c:idx val="106"/>
              <c:tx>
                <c:rich>
                  <a:bodyPr/>
                  <a:lstStyle/>
                  <a:p>
                    <a:r>
                      <a:rPr lang="en-US"/>
                      <a:t>Obs107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6-46C3-44C3-9E8D-F26910FCE69E}"/>
                </c:ext>
              </c:extLst>
            </c:dLbl>
            <c:dLbl>
              <c:idx val="107"/>
              <c:tx>
                <c:rich>
                  <a:bodyPr/>
                  <a:lstStyle/>
                  <a:p>
                    <a:r>
                      <a:rPr lang="en-US"/>
                      <a:t>Obs108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7-46C3-44C3-9E8D-F26910FCE69E}"/>
                </c:ext>
              </c:extLst>
            </c:dLbl>
            <c:dLbl>
              <c:idx val="108"/>
              <c:tx>
                <c:rich>
                  <a:bodyPr/>
                  <a:lstStyle/>
                  <a:p>
                    <a:r>
                      <a:rPr lang="en-US"/>
                      <a:t>Obs109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8-46C3-44C3-9E8D-F26910FCE69E}"/>
                </c:ext>
              </c:extLst>
            </c:dLbl>
            <c:dLbl>
              <c:idx val="109"/>
              <c:tx>
                <c:rich>
                  <a:bodyPr/>
                  <a:lstStyle/>
                  <a:p>
                    <a:r>
                      <a:rPr lang="en-US"/>
                      <a:t>Obs110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9-46C3-44C3-9E8D-F26910FCE69E}"/>
                </c:ext>
              </c:extLst>
            </c:dLbl>
            <c:dLbl>
              <c:idx val="110"/>
              <c:tx>
                <c:rich>
                  <a:bodyPr/>
                  <a:lstStyle/>
                  <a:p>
                    <a:r>
                      <a:rPr lang="en-US"/>
                      <a:t>Obs111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A-46C3-44C3-9E8D-F26910FCE69E}"/>
                </c:ext>
              </c:extLst>
            </c:dLbl>
            <c:dLbl>
              <c:idx val="111"/>
              <c:tx>
                <c:rich>
                  <a:bodyPr/>
                  <a:lstStyle/>
                  <a:p>
                    <a:r>
                      <a:rPr lang="en-US"/>
                      <a:t>Obs112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B-46C3-44C3-9E8D-F26910FCE69E}"/>
                </c:ext>
              </c:extLst>
            </c:dLbl>
            <c:dLbl>
              <c:idx val="112"/>
              <c:tx>
                <c:rich>
                  <a:bodyPr/>
                  <a:lstStyle/>
                  <a:p>
                    <a:r>
                      <a:rPr lang="en-US"/>
                      <a:t>Obs113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C-46C3-44C3-9E8D-F26910FCE69E}"/>
                </c:ext>
              </c:extLst>
            </c:dLbl>
            <c:dLbl>
              <c:idx val="113"/>
              <c:tx>
                <c:rich>
                  <a:bodyPr/>
                  <a:lstStyle/>
                  <a:p>
                    <a:r>
                      <a:rPr lang="en-US"/>
                      <a:t>Obs114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D-46C3-44C3-9E8D-F26910FCE69E}"/>
                </c:ext>
              </c:extLst>
            </c:dLbl>
            <c:dLbl>
              <c:idx val="114"/>
              <c:tx>
                <c:rich>
                  <a:bodyPr/>
                  <a:lstStyle/>
                  <a:p>
                    <a:r>
                      <a:rPr lang="en-US"/>
                      <a:t>Obs115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E-46C3-44C3-9E8D-F26910FCE69E}"/>
                </c:ext>
              </c:extLst>
            </c:dLbl>
            <c:dLbl>
              <c:idx val="115"/>
              <c:tx>
                <c:rich>
                  <a:bodyPr/>
                  <a:lstStyle/>
                  <a:p>
                    <a:r>
                      <a:rPr lang="en-US"/>
                      <a:t>Obs116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F-46C3-44C3-9E8D-F26910FCE69E}"/>
                </c:ext>
              </c:extLst>
            </c:dLbl>
            <c:dLbl>
              <c:idx val="116"/>
              <c:tx>
                <c:rich>
                  <a:bodyPr/>
                  <a:lstStyle/>
                  <a:p>
                    <a:r>
                      <a:rPr lang="en-US"/>
                      <a:t>Obs117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0-46C3-44C3-9E8D-F26910FCE69E}"/>
                </c:ext>
              </c:extLst>
            </c:dLbl>
            <c:dLbl>
              <c:idx val="117"/>
              <c:tx>
                <c:rich>
                  <a:bodyPr/>
                  <a:lstStyle/>
                  <a:p>
                    <a:r>
                      <a:rPr lang="en-US"/>
                      <a:t>Obs118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1-46C3-44C3-9E8D-F26910FCE69E}"/>
                </c:ext>
              </c:extLst>
            </c:dLbl>
            <c:dLbl>
              <c:idx val="118"/>
              <c:tx>
                <c:rich>
                  <a:bodyPr/>
                  <a:lstStyle/>
                  <a:p>
                    <a:r>
                      <a:rPr lang="en-US"/>
                      <a:t>Obs119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2-46C3-44C3-9E8D-F26910FCE69E}"/>
                </c:ext>
              </c:extLst>
            </c:dLbl>
            <c:dLbl>
              <c:idx val="119"/>
              <c:tx>
                <c:rich>
                  <a:bodyPr/>
                  <a:lstStyle/>
                  <a:p>
                    <a:r>
                      <a:rPr lang="en-US"/>
                      <a:t>Obs120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3-46C3-44C3-9E8D-F26910FCE69E}"/>
                </c:ext>
              </c:extLst>
            </c:dLbl>
            <c:dLbl>
              <c:idx val="120"/>
              <c:tx>
                <c:rich>
                  <a:bodyPr/>
                  <a:lstStyle/>
                  <a:p>
                    <a:r>
                      <a:rPr lang="en-US"/>
                      <a:t>Obs121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4-46C3-44C3-9E8D-F26910FCE69E}"/>
                </c:ext>
              </c:extLst>
            </c:dLbl>
            <c:dLbl>
              <c:idx val="121"/>
              <c:tx>
                <c:rich>
                  <a:bodyPr/>
                  <a:lstStyle/>
                  <a:p>
                    <a:r>
                      <a:rPr lang="en-US"/>
                      <a:t>Obs122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5-46C3-44C3-9E8D-F26910FCE69E}"/>
                </c:ext>
              </c:extLst>
            </c:dLbl>
            <c:dLbl>
              <c:idx val="122"/>
              <c:tx>
                <c:rich>
                  <a:bodyPr/>
                  <a:lstStyle/>
                  <a:p>
                    <a:r>
                      <a:rPr lang="en-US"/>
                      <a:t>Obs123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6-46C3-44C3-9E8D-F26910FCE69E}"/>
                </c:ext>
              </c:extLst>
            </c:dLbl>
            <c:dLbl>
              <c:idx val="123"/>
              <c:tx>
                <c:rich>
                  <a:bodyPr/>
                  <a:lstStyle/>
                  <a:p>
                    <a:r>
                      <a:rPr lang="en-US"/>
                      <a:t>Obs124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7-46C3-44C3-9E8D-F26910FCE69E}"/>
                </c:ext>
              </c:extLst>
            </c:dLbl>
            <c:dLbl>
              <c:idx val="124"/>
              <c:tx>
                <c:rich>
                  <a:bodyPr/>
                  <a:lstStyle/>
                  <a:p>
                    <a:r>
                      <a:rPr lang="en-US"/>
                      <a:t>Obs125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8-46C3-44C3-9E8D-F26910FCE69E}"/>
                </c:ext>
              </c:extLst>
            </c:dLbl>
            <c:dLbl>
              <c:idx val="125"/>
              <c:tx>
                <c:rich>
                  <a:bodyPr/>
                  <a:lstStyle/>
                  <a:p>
                    <a:r>
                      <a:rPr lang="en-US"/>
                      <a:t>Obs126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9-46C3-44C3-9E8D-F26910FCE69E}"/>
                </c:ext>
              </c:extLst>
            </c:dLbl>
            <c:dLbl>
              <c:idx val="126"/>
              <c:tx>
                <c:rich>
                  <a:bodyPr/>
                  <a:lstStyle/>
                  <a:p>
                    <a:r>
                      <a:rPr lang="en-US"/>
                      <a:t>Obs127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A-46C3-44C3-9E8D-F26910FCE69E}"/>
                </c:ext>
              </c:extLst>
            </c:dLbl>
            <c:dLbl>
              <c:idx val="127"/>
              <c:tx>
                <c:rich>
                  <a:bodyPr/>
                  <a:lstStyle/>
                  <a:p>
                    <a:r>
                      <a:rPr lang="en-US"/>
                      <a:t>Obs128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B-46C3-44C3-9E8D-F26910FCE69E}"/>
                </c:ext>
              </c:extLst>
            </c:dLbl>
            <c:dLbl>
              <c:idx val="128"/>
              <c:tx>
                <c:rich>
                  <a:bodyPr/>
                  <a:lstStyle/>
                  <a:p>
                    <a:r>
                      <a:rPr lang="en-US"/>
                      <a:t>Obs129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C-46C3-44C3-9E8D-F26910FCE69E}"/>
                </c:ext>
              </c:extLst>
            </c:dLbl>
            <c:dLbl>
              <c:idx val="129"/>
              <c:tx>
                <c:rich>
                  <a:bodyPr/>
                  <a:lstStyle/>
                  <a:p>
                    <a:r>
                      <a:rPr lang="en-US"/>
                      <a:t>Obs130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D-46C3-44C3-9E8D-F26910FCE69E}"/>
                </c:ext>
              </c:extLst>
            </c:dLbl>
            <c:dLbl>
              <c:idx val="130"/>
              <c:tx>
                <c:rich>
                  <a:bodyPr/>
                  <a:lstStyle/>
                  <a:p>
                    <a:r>
                      <a:rPr lang="en-US"/>
                      <a:t>Obs131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E-46C3-44C3-9E8D-F26910FCE69E}"/>
                </c:ext>
              </c:extLst>
            </c:dLbl>
            <c:dLbl>
              <c:idx val="131"/>
              <c:tx>
                <c:rich>
                  <a:bodyPr/>
                  <a:lstStyle/>
                  <a:p>
                    <a:r>
                      <a:rPr lang="en-US"/>
                      <a:t>Obs132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F-46C3-44C3-9E8D-F26910FCE69E}"/>
                </c:ext>
              </c:extLst>
            </c:dLbl>
            <c:dLbl>
              <c:idx val="132"/>
              <c:tx>
                <c:rich>
                  <a:bodyPr/>
                  <a:lstStyle/>
                  <a:p>
                    <a:r>
                      <a:rPr lang="en-US"/>
                      <a:t>Obs133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0-46C3-44C3-9E8D-F26910FCE69E}"/>
                </c:ext>
              </c:extLst>
            </c:dLbl>
            <c:dLbl>
              <c:idx val="133"/>
              <c:tx>
                <c:rich>
                  <a:bodyPr/>
                  <a:lstStyle/>
                  <a:p>
                    <a:r>
                      <a:rPr lang="en-US"/>
                      <a:t>Obs134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1-46C3-44C3-9E8D-F26910FCE69E}"/>
                </c:ext>
              </c:extLst>
            </c:dLbl>
            <c:dLbl>
              <c:idx val="134"/>
              <c:tx>
                <c:rich>
                  <a:bodyPr/>
                  <a:lstStyle/>
                  <a:p>
                    <a:r>
                      <a:rPr lang="en-US"/>
                      <a:t>Obs135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2-46C3-44C3-9E8D-F26910FCE69E}"/>
                </c:ext>
              </c:extLst>
            </c:dLbl>
            <c:dLbl>
              <c:idx val="135"/>
              <c:tx>
                <c:rich>
                  <a:bodyPr/>
                  <a:lstStyle/>
                  <a:p>
                    <a:r>
                      <a:rPr lang="en-US"/>
                      <a:t>Obs136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3-46C3-44C3-9E8D-F26910FCE69E}"/>
                </c:ext>
              </c:extLst>
            </c:dLbl>
            <c:dLbl>
              <c:idx val="136"/>
              <c:tx>
                <c:rich>
                  <a:bodyPr/>
                  <a:lstStyle/>
                  <a:p>
                    <a:r>
                      <a:rPr lang="en-US"/>
                      <a:t>Obs137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4-46C3-44C3-9E8D-F26910FCE69E}"/>
                </c:ext>
              </c:extLst>
            </c:dLbl>
            <c:dLbl>
              <c:idx val="137"/>
              <c:tx>
                <c:rich>
                  <a:bodyPr/>
                  <a:lstStyle/>
                  <a:p>
                    <a:r>
                      <a:rPr lang="en-US"/>
                      <a:t>Obs138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5-46C3-44C3-9E8D-F26910FCE69E}"/>
                </c:ext>
              </c:extLst>
            </c:dLbl>
            <c:dLbl>
              <c:idx val="138"/>
              <c:tx>
                <c:rich>
                  <a:bodyPr/>
                  <a:lstStyle/>
                  <a:p>
                    <a:r>
                      <a:rPr lang="en-US"/>
                      <a:t>Obs139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6-46C3-44C3-9E8D-F26910FCE69E}"/>
                </c:ext>
              </c:extLst>
            </c:dLbl>
            <c:dLbl>
              <c:idx val="139"/>
              <c:tx>
                <c:rich>
                  <a:bodyPr/>
                  <a:lstStyle/>
                  <a:p>
                    <a:r>
                      <a:rPr lang="en-US"/>
                      <a:t>Obs140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7-46C3-44C3-9E8D-F26910FCE69E}"/>
                </c:ext>
              </c:extLst>
            </c:dLbl>
            <c:dLbl>
              <c:idx val="140"/>
              <c:tx>
                <c:rich>
                  <a:bodyPr/>
                  <a:lstStyle/>
                  <a:p>
                    <a:r>
                      <a:rPr lang="en-US"/>
                      <a:t>Obs141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8-46C3-44C3-9E8D-F26910FCE69E}"/>
                </c:ext>
              </c:extLst>
            </c:dLbl>
            <c:dLbl>
              <c:idx val="141"/>
              <c:tx>
                <c:rich>
                  <a:bodyPr/>
                  <a:lstStyle/>
                  <a:p>
                    <a:r>
                      <a:rPr lang="en-US"/>
                      <a:t>Obs142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9-46C3-44C3-9E8D-F26910FCE69E}"/>
                </c:ext>
              </c:extLst>
            </c:dLbl>
            <c:dLbl>
              <c:idx val="142"/>
              <c:tx>
                <c:rich>
                  <a:bodyPr/>
                  <a:lstStyle/>
                  <a:p>
                    <a:r>
                      <a:rPr lang="en-US"/>
                      <a:t>Obs143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A-46C3-44C3-9E8D-F26910FCE69E}"/>
                </c:ext>
              </c:extLst>
            </c:dLbl>
            <c:dLbl>
              <c:idx val="143"/>
              <c:tx>
                <c:rich>
                  <a:bodyPr/>
                  <a:lstStyle/>
                  <a:p>
                    <a:r>
                      <a:rPr lang="en-US"/>
                      <a:t>Obs144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B-46C3-44C3-9E8D-F26910FCE69E}"/>
                </c:ext>
              </c:extLst>
            </c:dLbl>
            <c:dLbl>
              <c:idx val="144"/>
              <c:tx>
                <c:rich>
                  <a:bodyPr/>
                  <a:lstStyle/>
                  <a:p>
                    <a:r>
                      <a:rPr lang="en-US"/>
                      <a:t>Obs145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C-46C3-44C3-9E8D-F26910FCE69E}"/>
                </c:ext>
              </c:extLst>
            </c:dLbl>
            <c:dLbl>
              <c:idx val="145"/>
              <c:tx>
                <c:rich>
                  <a:bodyPr/>
                  <a:lstStyle/>
                  <a:p>
                    <a:r>
                      <a:rPr lang="en-US"/>
                      <a:t>Obs146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D-46C3-44C3-9E8D-F26910FCE69E}"/>
                </c:ext>
              </c:extLst>
            </c:dLbl>
            <c:dLbl>
              <c:idx val="146"/>
              <c:tx>
                <c:rich>
                  <a:bodyPr/>
                  <a:lstStyle/>
                  <a:p>
                    <a:r>
                      <a:rPr lang="en-US"/>
                      <a:t>Obs147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E-46C3-44C3-9E8D-F26910FCE69E}"/>
                </c:ext>
              </c:extLst>
            </c:dLbl>
            <c:dLbl>
              <c:idx val="147"/>
              <c:tx>
                <c:rich>
                  <a:bodyPr/>
                  <a:lstStyle/>
                  <a:p>
                    <a:r>
                      <a:rPr lang="en-US"/>
                      <a:t>Obs148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F-46C3-44C3-9E8D-F26910FCE69E}"/>
                </c:ext>
              </c:extLst>
            </c:dLbl>
            <c:dLbl>
              <c:idx val="148"/>
              <c:tx>
                <c:rich>
                  <a:bodyPr/>
                  <a:lstStyle/>
                  <a:p>
                    <a:r>
                      <a:rPr lang="en-US"/>
                      <a:t>Obs149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0-46C3-44C3-9E8D-F26910FCE69E}"/>
                </c:ext>
              </c:extLst>
            </c:dLbl>
            <c:dLbl>
              <c:idx val="149"/>
              <c:tx>
                <c:rich>
                  <a:bodyPr/>
                  <a:lstStyle/>
                  <a:p>
                    <a:r>
                      <a:rPr lang="en-US"/>
                      <a:t>Obs150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1-46C3-44C3-9E8D-F26910FCE69E}"/>
                </c:ext>
              </c:extLst>
            </c:dLbl>
            <c:dLbl>
              <c:idx val="150"/>
              <c:tx>
                <c:rich>
                  <a:bodyPr/>
                  <a:lstStyle/>
                  <a:p>
                    <a:r>
                      <a:rPr lang="en-US"/>
                      <a:t>Obs151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2-46C3-44C3-9E8D-F26910FCE69E}"/>
                </c:ext>
              </c:extLst>
            </c:dLbl>
            <c:dLbl>
              <c:idx val="151"/>
              <c:tx>
                <c:rich>
                  <a:bodyPr/>
                  <a:lstStyle/>
                  <a:p>
                    <a:r>
                      <a:rPr lang="en-US"/>
                      <a:t>Obs152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3-46C3-44C3-9E8D-F26910FCE69E}"/>
                </c:ext>
              </c:extLst>
            </c:dLbl>
            <c:dLbl>
              <c:idx val="152"/>
              <c:tx>
                <c:rich>
                  <a:bodyPr/>
                  <a:lstStyle/>
                  <a:p>
                    <a:r>
                      <a:rPr lang="en-US"/>
                      <a:t>Obs153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4-46C3-44C3-9E8D-F26910FCE69E}"/>
                </c:ext>
              </c:extLst>
            </c:dLbl>
            <c:dLbl>
              <c:idx val="153"/>
              <c:tx>
                <c:rich>
                  <a:bodyPr/>
                  <a:lstStyle/>
                  <a:p>
                    <a:r>
                      <a:rPr lang="en-US"/>
                      <a:t>Obs154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5-46C3-44C3-9E8D-F26910FCE69E}"/>
                </c:ext>
              </c:extLst>
            </c:dLbl>
            <c:dLbl>
              <c:idx val="154"/>
              <c:tx>
                <c:rich>
                  <a:bodyPr/>
                  <a:lstStyle/>
                  <a:p>
                    <a:r>
                      <a:rPr lang="en-US"/>
                      <a:t>Obs155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6-46C3-44C3-9E8D-F26910FCE69E}"/>
                </c:ext>
              </c:extLst>
            </c:dLbl>
            <c:dLbl>
              <c:idx val="155"/>
              <c:tx>
                <c:rich>
                  <a:bodyPr/>
                  <a:lstStyle/>
                  <a:p>
                    <a:r>
                      <a:rPr lang="en-US"/>
                      <a:t>Obs156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7-46C3-44C3-9E8D-F26910FCE69E}"/>
                </c:ext>
              </c:extLst>
            </c:dLbl>
            <c:dLbl>
              <c:idx val="156"/>
              <c:tx>
                <c:rich>
                  <a:bodyPr/>
                  <a:lstStyle/>
                  <a:p>
                    <a:r>
                      <a:rPr lang="en-US"/>
                      <a:t>Obs157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8-46C3-44C3-9E8D-F26910FCE69E}"/>
                </c:ext>
              </c:extLst>
            </c:dLbl>
            <c:dLbl>
              <c:idx val="157"/>
              <c:tx>
                <c:rich>
                  <a:bodyPr/>
                  <a:lstStyle/>
                  <a:p>
                    <a:r>
                      <a:rPr lang="en-US"/>
                      <a:t>Obs158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9-46C3-44C3-9E8D-F26910FCE69E}"/>
                </c:ext>
              </c:extLst>
            </c:dLbl>
            <c:dLbl>
              <c:idx val="158"/>
              <c:tx>
                <c:rich>
                  <a:bodyPr/>
                  <a:lstStyle/>
                  <a:p>
                    <a:r>
                      <a:rPr lang="en-US"/>
                      <a:t>Obs159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A-46C3-44C3-9E8D-F26910FCE69E}"/>
                </c:ext>
              </c:extLst>
            </c:dLbl>
            <c:dLbl>
              <c:idx val="159"/>
              <c:tx>
                <c:rich>
                  <a:bodyPr/>
                  <a:lstStyle/>
                  <a:p>
                    <a:r>
                      <a:rPr lang="en-US"/>
                      <a:t>Obs160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B-46C3-44C3-9E8D-F26910FCE69E}"/>
                </c:ext>
              </c:extLst>
            </c:dLbl>
            <c:dLbl>
              <c:idx val="160"/>
              <c:tx>
                <c:rich>
                  <a:bodyPr/>
                  <a:lstStyle/>
                  <a:p>
                    <a:r>
                      <a:rPr lang="en-US"/>
                      <a:t>Obs161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C-46C3-44C3-9E8D-F26910FCE69E}"/>
                </c:ext>
              </c:extLst>
            </c:dLbl>
            <c:dLbl>
              <c:idx val="161"/>
              <c:tx>
                <c:rich>
                  <a:bodyPr/>
                  <a:lstStyle/>
                  <a:p>
                    <a:r>
                      <a:rPr lang="en-US"/>
                      <a:t>Obs162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D-46C3-44C3-9E8D-F26910FCE69E}"/>
                </c:ext>
              </c:extLst>
            </c:dLbl>
            <c:dLbl>
              <c:idx val="162"/>
              <c:tx>
                <c:rich>
                  <a:bodyPr/>
                  <a:lstStyle/>
                  <a:p>
                    <a:r>
                      <a:rPr lang="en-US"/>
                      <a:t>Obs163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E-46C3-44C3-9E8D-F26910FCE69E}"/>
                </c:ext>
              </c:extLst>
            </c:dLbl>
            <c:dLbl>
              <c:idx val="163"/>
              <c:tx>
                <c:rich>
                  <a:bodyPr/>
                  <a:lstStyle/>
                  <a:p>
                    <a:r>
                      <a:rPr lang="en-US"/>
                      <a:t>Obs164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F-46C3-44C3-9E8D-F26910FCE69E}"/>
                </c:ext>
              </c:extLst>
            </c:dLbl>
            <c:dLbl>
              <c:idx val="164"/>
              <c:tx>
                <c:rich>
                  <a:bodyPr/>
                  <a:lstStyle/>
                  <a:p>
                    <a:r>
                      <a:rPr lang="en-US"/>
                      <a:t>Obs165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0-46C3-44C3-9E8D-F26910FCE69E}"/>
                </c:ext>
              </c:extLst>
            </c:dLbl>
            <c:dLbl>
              <c:idx val="165"/>
              <c:tx>
                <c:rich>
                  <a:bodyPr/>
                  <a:lstStyle/>
                  <a:p>
                    <a:r>
                      <a:rPr lang="en-US"/>
                      <a:t>Obs166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1-46C3-44C3-9E8D-F26910FCE69E}"/>
                </c:ext>
              </c:extLst>
            </c:dLbl>
            <c:dLbl>
              <c:idx val="166"/>
              <c:tx>
                <c:rich>
                  <a:bodyPr/>
                  <a:lstStyle/>
                  <a:p>
                    <a:r>
                      <a:rPr lang="en-US"/>
                      <a:t>Obs167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2-46C3-44C3-9E8D-F26910FCE69E}"/>
                </c:ext>
              </c:extLst>
            </c:dLbl>
            <c:dLbl>
              <c:idx val="167"/>
              <c:tx>
                <c:rich>
                  <a:bodyPr/>
                  <a:lstStyle/>
                  <a:p>
                    <a:r>
                      <a:rPr lang="en-US"/>
                      <a:t>Obs168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3-46C3-44C3-9E8D-F26910FCE69E}"/>
                </c:ext>
              </c:extLst>
            </c:dLbl>
            <c:dLbl>
              <c:idx val="168"/>
              <c:tx>
                <c:rich>
                  <a:bodyPr/>
                  <a:lstStyle/>
                  <a:p>
                    <a:r>
                      <a:rPr lang="en-US"/>
                      <a:t>Obs169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4-46C3-44C3-9E8D-F26910FCE69E}"/>
                </c:ext>
              </c:extLst>
            </c:dLbl>
            <c:dLbl>
              <c:idx val="169"/>
              <c:tx>
                <c:rich>
                  <a:bodyPr/>
                  <a:lstStyle/>
                  <a:p>
                    <a:r>
                      <a:rPr lang="en-US"/>
                      <a:t>Obs170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5-46C3-44C3-9E8D-F26910FCE69E}"/>
                </c:ext>
              </c:extLst>
            </c:dLbl>
            <c:dLbl>
              <c:idx val="170"/>
              <c:tx>
                <c:rich>
                  <a:bodyPr/>
                  <a:lstStyle/>
                  <a:p>
                    <a:r>
                      <a:rPr lang="en-US"/>
                      <a:t>Obs171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6-46C3-44C3-9E8D-F26910FCE69E}"/>
                </c:ext>
              </c:extLst>
            </c:dLbl>
            <c:dLbl>
              <c:idx val="171"/>
              <c:tx>
                <c:rich>
                  <a:bodyPr/>
                  <a:lstStyle/>
                  <a:p>
                    <a:r>
                      <a:rPr lang="en-US"/>
                      <a:t>Obs172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7-46C3-44C3-9E8D-F26910FCE69E}"/>
                </c:ext>
              </c:extLst>
            </c:dLbl>
            <c:dLbl>
              <c:idx val="172"/>
              <c:tx>
                <c:rich>
                  <a:bodyPr/>
                  <a:lstStyle/>
                  <a:p>
                    <a:r>
                      <a:rPr lang="en-US"/>
                      <a:t>Obs173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8-46C3-44C3-9E8D-F26910FCE69E}"/>
                </c:ext>
              </c:extLst>
            </c:dLbl>
            <c:dLbl>
              <c:idx val="173"/>
              <c:tx>
                <c:rich>
                  <a:bodyPr/>
                  <a:lstStyle/>
                  <a:p>
                    <a:r>
                      <a:rPr lang="en-US"/>
                      <a:t>Obs174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9-46C3-44C3-9E8D-F26910FCE69E}"/>
                </c:ext>
              </c:extLst>
            </c:dLbl>
            <c:dLbl>
              <c:idx val="174"/>
              <c:tx>
                <c:rich>
                  <a:bodyPr/>
                  <a:lstStyle/>
                  <a:p>
                    <a:r>
                      <a:rPr lang="en-US"/>
                      <a:t>Obs175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A-46C3-44C3-9E8D-F26910FCE69E}"/>
                </c:ext>
              </c:extLst>
            </c:dLbl>
            <c:dLbl>
              <c:idx val="175"/>
              <c:tx>
                <c:rich>
                  <a:bodyPr/>
                  <a:lstStyle/>
                  <a:p>
                    <a:r>
                      <a:rPr lang="en-US"/>
                      <a:t>Obs176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B-46C3-44C3-9E8D-F26910FCE69E}"/>
                </c:ext>
              </c:extLst>
            </c:dLbl>
            <c:dLbl>
              <c:idx val="176"/>
              <c:tx>
                <c:rich>
                  <a:bodyPr/>
                  <a:lstStyle/>
                  <a:p>
                    <a:r>
                      <a:rPr lang="en-US"/>
                      <a:t>Obs177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C-46C3-44C3-9E8D-F26910FCE69E}"/>
                </c:ext>
              </c:extLst>
            </c:dLbl>
            <c:dLbl>
              <c:idx val="177"/>
              <c:tx>
                <c:rich>
                  <a:bodyPr/>
                  <a:lstStyle/>
                  <a:p>
                    <a:r>
                      <a:rPr lang="en-US"/>
                      <a:t>Obs178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D-46C3-44C3-9E8D-F26910FCE69E}"/>
                </c:ext>
              </c:extLst>
            </c:dLbl>
            <c:dLbl>
              <c:idx val="178"/>
              <c:tx>
                <c:rich>
                  <a:bodyPr/>
                  <a:lstStyle/>
                  <a:p>
                    <a:r>
                      <a:rPr lang="en-US"/>
                      <a:t>Obs179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E-46C3-44C3-9E8D-F26910FCE69E}"/>
                </c:ext>
              </c:extLst>
            </c:dLbl>
            <c:dLbl>
              <c:idx val="179"/>
              <c:tx>
                <c:rich>
                  <a:bodyPr/>
                  <a:lstStyle/>
                  <a:p>
                    <a:r>
                      <a:rPr lang="en-US"/>
                      <a:t>Obs180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F-46C3-44C3-9E8D-F26910FCE69E}"/>
                </c:ext>
              </c:extLst>
            </c:dLbl>
            <c:dLbl>
              <c:idx val="180"/>
              <c:tx>
                <c:rich>
                  <a:bodyPr/>
                  <a:lstStyle/>
                  <a:p>
                    <a:r>
                      <a:rPr lang="en-US"/>
                      <a:t>Obs181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0-46C3-44C3-9E8D-F26910FCE69E}"/>
                </c:ext>
              </c:extLst>
            </c:dLbl>
            <c:dLbl>
              <c:idx val="181"/>
              <c:tx>
                <c:rich>
                  <a:bodyPr/>
                  <a:lstStyle/>
                  <a:p>
                    <a:r>
                      <a:rPr lang="en-US"/>
                      <a:t>Obs182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1-46C3-44C3-9E8D-F26910FCE69E}"/>
                </c:ext>
              </c:extLst>
            </c:dLbl>
            <c:dLbl>
              <c:idx val="182"/>
              <c:tx>
                <c:rich>
                  <a:bodyPr/>
                  <a:lstStyle/>
                  <a:p>
                    <a:r>
                      <a:rPr lang="en-US"/>
                      <a:t>Obs183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2-46C3-44C3-9E8D-F26910FCE69E}"/>
                </c:ext>
              </c:extLst>
            </c:dLbl>
            <c:dLbl>
              <c:idx val="183"/>
              <c:tx>
                <c:rich>
                  <a:bodyPr/>
                  <a:lstStyle/>
                  <a:p>
                    <a:r>
                      <a:rPr lang="en-US"/>
                      <a:t>Obs184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3-46C3-44C3-9E8D-F26910FCE69E}"/>
                </c:ext>
              </c:extLst>
            </c:dLbl>
            <c:dLbl>
              <c:idx val="184"/>
              <c:tx>
                <c:rich>
                  <a:bodyPr/>
                  <a:lstStyle/>
                  <a:p>
                    <a:r>
                      <a:rPr lang="en-US"/>
                      <a:t>Obs185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4-46C3-44C3-9E8D-F26910FCE69E}"/>
                </c:ext>
              </c:extLst>
            </c:dLbl>
            <c:dLbl>
              <c:idx val="185"/>
              <c:tx>
                <c:rich>
                  <a:bodyPr/>
                  <a:lstStyle/>
                  <a:p>
                    <a:r>
                      <a:rPr lang="en-US"/>
                      <a:t>Obs186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5-46C3-44C3-9E8D-F26910FCE69E}"/>
                </c:ext>
              </c:extLst>
            </c:dLbl>
            <c:dLbl>
              <c:idx val="186"/>
              <c:tx>
                <c:rich>
                  <a:bodyPr/>
                  <a:lstStyle/>
                  <a:p>
                    <a:r>
                      <a:rPr lang="en-US"/>
                      <a:t>Obs187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6-46C3-44C3-9E8D-F26910FCE69E}"/>
                </c:ext>
              </c:extLst>
            </c:dLbl>
            <c:dLbl>
              <c:idx val="187"/>
              <c:tx>
                <c:rich>
                  <a:bodyPr/>
                  <a:lstStyle/>
                  <a:p>
                    <a:r>
                      <a:rPr lang="en-US"/>
                      <a:t>Obs189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7-46C3-44C3-9E8D-F26910FCE69E}"/>
                </c:ext>
              </c:extLst>
            </c:dLbl>
            <c:dLbl>
              <c:idx val="188"/>
              <c:tx>
                <c:rich>
                  <a:bodyPr/>
                  <a:lstStyle/>
                  <a:p>
                    <a:r>
                      <a:rPr lang="en-US"/>
                      <a:t>Obs190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8-46C3-44C3-9E8D-F26910FCE69E}"/>
                </c:ext>
              </c:extLst>
            </c:dLbl>
            <c:dLbl>
              <c:idx val="189"/>
              <c:tx>
                <c:rich>
                  <a:bodyPr/>
                  <a:lstStyle/>
                  <a:p>
                    <a:r>
                      <a:rPr lang="en-US"/>
                      <a:t>Obs191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9-46C3-44C3-9E8D-F26910FCE69E}"/>
                </c:ext>
              </c:extLst>
            </c:dLbl>
            <c:dLbl>
              <c:idx val="190"/>
              <c:tx>
                <c:rich>
                  <a:bodyPr/>
                  <a:lstStyle/>
                  <a:p>
                    <a:r>
                      <a:rPr lang="en-US"/>
                      <a:t>Obs192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A-46C3-44C3-9E8D-F26910FCE69E}"/>
                </c:ext>
              </c:extLst>
            </c:dLbl>
            <c:dLbl>
              <c:idx val="191"/>
              <c:tx>
                <c:rich>
                  <a:bodyPr/>
                  <a:lstStyle/>
                  <a:p>
                    <a:r>
                      <a:rPr lang="en-US"/>
                      <a:t>Obs193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B-46C3-44C3-9E8D-F26910FCE69E}"/>
                </c:ext>
              </c:extLst>
            </c:dLbl>
            <c:dLbl>
              <c:idx val="192"/>
              <c:tx>
                <c:rich>
                  <a:bodyPr/>
                  <a:lstStyle/>
                  <a:p>
                    <a:r>
                      <a:rPr lang="en-US"/>
                      <a:t>Obs194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C-46C3-44C3-9E8D-F26910FCE69E}"/>
                </c:ext>
              </c:extLst>
            </c:dLbl>
            <c:dLbl>
              <c:idx val="193"/>
              <c:tx>
                <c:rich>
                  <a:bodyPr/>
                  <a:lstStyle/>
                  <a:p>
                    <a:r>
                      <a:rPr lang="en-US"/>
                      <a:t>Obs195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D-46C3-44C3-9E8D-F26910FCE69E}"/>
                </c:ext>
              </c:extLst>
            </c:dLbl>
            <c:dLbl>
              <c:idx val="194"/>
              <c:tx>
                <c:rich>
                  <a:bodyPr/>
                  <a:lstStyle/>
                  <a:p>
                    <a:r>
                      <a:rPr lang="en-US"/>
                      <a:t>Obs196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E-46C3-44C3-9E8D-F26910FCE69E}"/>
                </c:ext>
              </c:extLst>
            </c:dLbl>
            <c:dLbl>
              <c:idx val="195"/>
              <c:tx>
                <c:rich>
                  <a:bodyPr/>
                  <a:lstStyle/>
                  <a:p>
                    <a:r>
                      <a:rPr lang="en-US"/>
                      <a:t>Obs197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F-46C3-44C3-9E8D-F26910FCE69E}"/>
                </c:ext>
              </c:extLst>
            </c:dLbl>
            <c:dLbl>
              <c:idx val="196"/>
              <c:tx>
                <c:rich>
                  <a:bodyPr/>
                  <a:lstStyle/>
                  <a:p>
                    <a:r>
                      <a:rPr lang="en-US"/>
                      <a:t>Obs198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0-46C3-44C3-9E8D-F26910FCE69E}"/>
                </c:ext>
              </c:extLst>
            </c:dLbl>
            <c:dLbl>
              <c:idx val="197"/>
              <c:tx>
                <c:rich>
                  <a:bodyPr/>
                  <a:lstStyle/>
                  <a:p>
                    <a:r>
                      <a:rPr lang="en-US"/>
                      <a:t>Obs199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1-46C3-44C3-9E8D-F26910FCE69E}"/>
                </c:ext>
              </c:extLst>
            </c:dLbl>
            <c:dLbl>
              <c:idx val="198"/>
              <c:tx>
                <c:rich>
                  <a:bodyPr/>
                  <a:lstStyle/>
                  <a:p>
                    <a:r>
                      <a:rPr lang="en-US"/>
                      <a:t>Obs200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2-46C3-44C3-9E8D-F26910FCE69E}"/>
                </c:ext>
              </c:extLst>
            </c:dLbl>
            <c:dLbl>
              <c:idx val="199"/>
              <c:tx>
                <c:rich>
                  <a:bodyPr/>
                  <a:lstStyle/>
                  <a:p>
                    <a:r>
                      <a:rPr lang="en-US"/>
                      <a:t>Obs201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3-46C3-44C3-9E8D-F26910FCE69E}"/>
                </c:ext>
              </c:extLst>
            </c:dLbl>
            <c:dLbl>
              <c:idx val="200"/>
              <c:tx>
                <c:rich>
                  <a:bodyPr/>
                  <a:lstStyle/>
                  <a:p>
                    <a:r>
                      <a:rPr lang="en-US"/>
                      <a:t>Obs202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4-46C3-44C3-9E8D-F26910FCE69E}"/>
                </c:ext>
              </c:extLst>
            </c:dLbl>
            <c:dLbl>
              <c:idx val="201"/>
              <c:tx>
                <c:rich>
                  <a:bodyPr/>
                  <a:lstStyle/>
                  <a:p>
                    <a:r>
                      <a:rPr lang="en-US"/>
                      <a:t>Obs203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5-46C3-44C3-9E8D-F26910FCE69E}"/>
                </c:ext>
              </c:extLst>
            </c:dLbl>
            <c:dLbl>
              <c:idx val="202"/>
              <c:tx>
                <c:rich>
                  <a:bodyPr/>
                  <a:lstStyle/>
                  <a:p>
                    <a:r>
                      <a:rPr lang="en-US"/>
                      <a:t>Obs204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6-46C3-44C3-9E8D-F26910FCE69E}"/>
                </c:ext>
              </c:extLst>
            </c:dLbl>
            <c:dLbl>
              <c:idx val="203"/>
              <c:tx>
                <c:rich>
                  <a:bodyPr/>
                  <a:lstStyle/>
                  <a:p>
                    <a:r>
                      <a:rPr lang="en-US"/>
                      <a:t>Obs205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7-46C3-44C3-9E8D-F26910FCE69E}"/>
                </c:ext>
              </c:extLst>
            </c:dLbl>
            <c:dLbl>
              <c:idx val="204"/>
              <c:tx>
                <c:rich>
                  <a:bodyPr/>
                  <a:lstStyle/>
                  <a:p>
                    <a:r>
                      <a:rPr lang="en-US"/>
                      <a:t>Obs206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8-46C3-44C3-9E8D-F26910FCE69E}"/>
                </c:ext>
              </c:extLst>
            </c:dLbl>
            <c:dLbl>
              <c:idx val="205"/>
              <c:tx>
                <c:rich>
                  <a:bodyPr/>
                  <a:lstStyle/>
                  <a:p>
                    <a:r>
                      <a:rPr lang="en-US"/>
                      <a:t>Obs207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9-46C3-44C3-9E8D-F26910FCE69E}"/>
                </c:ext>
              </c:extLst>
            </c:dLbl>
            <c:dLbl>
              <c:idx val="206"/>
              <c:tx>
                <c:rich>
                  <a:bodyPr/>
                  <a:lstStyle/>
                  <a:p>
                    <a:r>
                      <a:rPr lang="en-US"/>
                      <a:t>Obs208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A-46C3-44C3-9E8D-F26910FCE69E}"/>
                </c:ext>
              </c:extLst>
            </c:dLbl>
            <c:dLbl>
              <c:idx val="207"/>
              <c:tx>
                <c:rich>
                  <a:bodyPr/>
                  <a:lstStyle/>
                  <a:p>
                    <a:r>
                      <a:rPr lang="en-US"/>
                      <a:t>Obs209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B-46C3-44C3-9E8D-F26910FCE69E}"/>
                </c:ext>
              </c:extLst>
            </c:dLbl>
            <c:dLbl>
              <c:idx val="208"/>
              <c:tx>
                <c:rich>
                  <a:bodyPr/>
                  <a:lstStyle/>
                  <a:p>
                    <a:r>
                      <a:rPr lang="en-US"/>
                      <a:t>Obs210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C-46C3-44C3-9E8D-F26910FCE69E}"/>
                </c:ext>
              </c:extLst>
            </c:dLbl>
            <c:dLbl>
              <c:idx val="209"/>
              <c:tx>
                <c:rich>
                  <a:bodyPr/>
                  <a:lstStyle/>
                  <a:p>
                    <a:r>
                      <a:rPr lang="en-US"/>
                      <a:t>Obs211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D-46C3-44C3-9E8D-F26910FCE69E}"/>
                </c:ext>
              </c:extLst>
            </c:dLbl>
            <c:dLbl>
              <c:idx val="210"/>
              <c:tx>
                <c:rich>
                  <a:bodyPr/>
                  <a:lstStyle/>
                  <a:p>
                    <a:r>
                      <a:rPr lang="en-US"/>
                      <a:t>Obs212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E-46C3-44C3-9E8D-F26910FCE69E}"/>
                </c:ext>
              </c:extLst>
            </c:dLbl>
            <c:dLbl>
              <c:idx val="211"/>
              <c:tx>
                <c:rich>
                  <a:bodyPr/>
                  <a:lstStyle/>
                  <a:p>
                    <a:r>
                      <a:rPr lang="en-US"/>
                      <a:t>Obs213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F-46C3-44C3-9E8D-F26910FCE69E}"/>
                </c:ext>
              </c:extLst>
            </c:dLbl>
            <c:dLbl>
              <c:idx val="212"/>
              <c:tx>
                <c:rich>
                  <a:bodyPr/>
                  <a:lstStyle/>
                  <a:p>
                    <a:r>
                      <a:rPr lang="en-US"/>
                      <a:t>Obs214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0-46C3-44C3-9E8D-F26910FCE69E}"/>
                </c:ext>
              </c:extLst>
            </c:dLbl>
            <c:dLbl>
              <c:idx val="213"/>
              <c:tx>
                <c:rich>
                  <a:bodyPr/>
                  <a:lstStyle/>
                  <a:p>
                    <a:r>
                      <a:rPr lang="en-US"/>
                      <a:t>Obs215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1-46C3-44C3-9E8D-F26910FCE69E}"/>
                </c:ext>
              </c:extLst>
            </c:dLbl>
            <c:dLbl>
              <c:idx val="214"/>
              <c:tx>
                <c:rich>
                  <a:bodyPr/>
                  <a:lstStyle/>
                  <a:p>
                    <a:r>
                      <a:rPr lang="en-US"/>
                      <a:t>Obs216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2-46C3-44C3-9E8D-F26910FCE69E}"/>
                </c:ext>
              </c:extLst>
            </c:dLbl>
            <c:dLbl>
              <c:idx val="215"/>
              <c:tx>
                <c:rich>
                  <a:bodyPr/>
                  <a:lstStyle/>
                  <a:p>
                    <a:r>
                      <a:rPr lang="en-US"/>
                      <a:t>Obs217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3-46C3-44C3-9E8D-F26910FCE69E}"/>
                </c:ext>
              </c:extLst>
            </c:dLbl>
            <c:dLbl>
              <c:idx val="216"/>
              <c:tx>
                <c:rich>
                  <a:bodyPr/>
                  <a:lstStyle/>
                  <a:p>
                    <a:r>
                      <a:rPr lang="en-US"/>
                      <a:t>Obs218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4-46C3-44C3-9E8D-F26910FCE69E}"/>
                </c:ext>
              </c:extLst>
            </c:dLbl>
            <c:dLbl>
              <c:idx val="217"/>
              <c:tx>
                <c:rich>
                  <a:bodyPr/>
                  <a:lstStyle/>
                  <a:p>
                    <a:r>
                      <a:rPr lang="en-US"/>
                      <a:t>Obs219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5-46C3-44C3-9E8D-F26910FCE69E}"/>
                </c:ext>
              </c:extLst>
            </c:dLbl>
            <c:dLbl>
              <c:idx val="218"/>
              <c:tx>
                <c:rich>
                  <a:bodyPr/>
                  <a:lstStyle/>
                  <a:p>
                    <a:r>
                      <a:rPr lang="en-US"/>
                      <a:t>Obs220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6-46C3-44C3-9E8D-F26910FCE69E}"/>
                </c:ext>
              </c:extLst>
            </c:dLbl>
            <c:dLbl>
              <c:idx val="219"/>
              <c:tx>
                <c:rich>
                  <a:bodyPr/>
                  <a:lstStyle/>
                  <a:p>
                    <a:r>
                      <a:rPr lang="en-US"/>
                      <a:t>Obs221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7-46C3-44C3-9E8D-F26910FCE69E}"/>
                </c:ext>
              </c:extLst>
            </c:dLbl>
            <c:dLbl>
              <c:idx val="220"/>
              <c:tx>
                <c:rich>
                  <a:bodyPr/>
                  <a:lstStyle/>
                  <a:p>
                    <a:r>
                      <a:rPr lang="en-US"/>
                      <a:t>Obs222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8-46C3-44C3-9E8D-F26910FCE69E}"/>
                </c:ext>
              </c:extLst>
            </c:dLbl>
            <c:dLbl>
              <c:idx val="221"/>
              <c:tx>
                <c:rich>
                  <a:bodyPr/>
                  <a:lstStyle/>
                  <a:p>
                    <a:r>
                      <a:rPr lang="en-US"/>
                      <a:t>Obs223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9-46C3-44C3-9E8D-F26910FCE69E}"/>
                </c:ext>
              </c:extLst>
            </c:dLbl>
            <c:dLbl>
              <c:idx val="222"/>
              <c:tx>
                <c:rich>
                  <a:bodyPr/>
                  <a:lstStyle/>
                  <a:p>
                    <a:r>
                      <a:rPr lang="en-US"/>
                      <a:t>Obs224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A-46C3-44C3-9E8D-F26910FCE69E}"/>
                </c:ext>
              </c:extLst>
            </c:dLbl>
            <c:dLbl>
              <c:idx val="223"/>
              <c:tx>
                <c:rich>
                  <a:bodyPr/>
                  <a:lstStyle/>
                  <a:p>
                    <a:r>
                      <a:rPr lang="en-US"/>
                      <a:t>Obs225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B-46C3-44C3-9E8D-F26910FCE69E}"/>
                </c:ext>
              </c:extLst>
            </c:dLbl>
            <c:dLbl>
              <c:idx val="224"/>
              <c:tx>
                <c:rich>
                  <a:bodyPr/>
                  <a:lstStyle/>
                  <a:p>
                    <a:r>
                      <a:rPr lang="en-US"/>
                      <a:t>Obs226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C-46C3-44C3-9E8D-F26910FCE69E}"/>
                </c:ext>
              </c:extLst>
            </c:dLbl>
            <c:dLbl>
              <c:idx val="225"/>
              <c:tx>
                <c:rich>
                  <a:bodyPr/>
                  <a:lstStyle/>
                  <a:p>
                    <a:r>
                      <a:rPr lang="en-US"/>
                      <a:t>Obs227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D-46C3-44C3-9E8D-F26910FCE69E}"/>
                </c:ext>
              </c:extLst>
            </c:dLbl>
            <c:dLbl>
              <c:idx val="226"/>
              <c:tx>
                <c:rich>
                  <a:bodyPr/>
                  <a:lstStyle/>
                  <a:p>
                    <a:r>
                      <a:rPr lang="en-US"/>
                      <a:t>Obs228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E-46C3-44C3-9E8D-F26910FCE69E}"/>
                </c:ext>
              </c:extLst>
            </c:dLbl>
            <c:dLbl>
              <c:idx val="227"/>
              <c:tx>
                <c:rich>
                  <a:bodyPr/>
                  <a:lstStyle/>
                  <a:p>
                    <a:r>
                      <a:rPr lang="en-US"/>
                      <a:t>Obs229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F-46C3-44C3-9E8D-F26910FCE69E}"/>
                </c:ext>
              </c:extLst>
            </c:dLbl>
            <c:dLbl>
              <c:idx val="228"/>
              <c:tx>
                <c:rich>
                  <a:bodyPr/>
                  <a:lstStyle/>
                  <a:p>
                    <a:r>
                      <a:rPr lang="en-US"/>
                      <a:t>Obs230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0-46C3-44C3-9E8D-F26910FCE69E}"/>
                </c:ext>
              </c:extLst>
            </c:dLbl>
            <c:dLbl>
              <c:idx val="229"/>
              <c:tx>
                <c:rich>
                  <a:bodyPr/>
                  <a:lstStyle/>
                  <a:p>
                    <a:r>
                      <a:rPr lang="en-US"/>
                      <a:t>Obs231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1-46C3-44C3-9E8D-F26910FCE69E}"/>
                </c:ext>
              </c:extLst>
            </c:dLbl>
            <c:dLbl>
              <c:idx val="230"/>
              <c:tx>
                <c:rich>
                  <a:bodyPr/>
                  <a:lstStyle/>
                  <a:p>
                    <a:r>
                      <a:rPr lang="en-US"/>
                      <a:t>Obs232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2-46C3-44C3-9E8D-F26910FCE69E}"/>
                </c:ext>
              </c:extLst>
            </c:dLbl>
            <c:dLbl>
              <c:idx val="231"/>
              <c:tx>
                <c:rich>
                  <a:bodyPr/>
                  <a:lstStyle/>
                  <a:p>
                    <a:r>
                      <a:rPr lang="en-US"/>
                      <a:t>Obs233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3-46C3-44C3-9E8D-F26910FCE69E}"/>
                </c:ext>
              </c:extLst>
            </c:dLbl>
            <c:dLbl>
              <c:idx val="232"/>
              <c:tx>
                <c:rich>
                  <a:bodyPr/>
                  <a:lstStyle/>
                  <a:p>
                    <a:r>
                      <a:rPr lang="en-US"/>
                      <a:t>Obs234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4-46C3-44C3-9E8D-F26910FCE69E}"/>
                </c:ext>
              </c:extLst>
            </c:dLbl>
            <c:dLbl>
              <c:idx val="233"/>
              <c:tx>
                <c:rich>
                  <a:bodyPr/>
                  <a:lstStyle/>
                  <a:p>
                    <a:r>
                      <a:rPr lang="en-US"/>
                      <a:t>Obs235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5-46C3-44C3-9E8D-F26910FCE69E}"/>
                </c:ext>
              </c:extLst>
            </c:dLbl>
            <c:dLbl>
              <c:idx val="234"/>
              <c:tx>
                <c:rich>
                  <a:bodyPr/>
                  <a:lstStyle/>
                  <a:p>
                    <a:r>
                      <a:rPr lang="en-US"/>
                      <a:t>Obs237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6-46C3-44C3-9E8D-F26910FCE69E}"/>
                </c:ext>
              </c:extLst>
            </c:dLbl>
            <c:dLbl>
              <c:idx val="235"/>
              <c:tx>
                <c:rich>
                  <a:bodyPr/>
                  <a:lstStyle/>
                  <a:p>
                    <a:r>
                      <a:rPr lang="en-US"/>
                      <a:t>Obs238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7-46C3-44C3-9E8D-F26910FCE69E}"/>
                </c:ext>
              </c:extLst>
            </c:dLbl>
            <c:dLbl>
              <c:idx val="236"/>
              <c:tx>
                <c:rich>
                  <a:bodyPr/>
                  <a:lstStyle/>
                  <a:p>
                    <a:r>
                      <a:rPr lang="en-US"/>
                      <a:t>Obs239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8-46C3-44C3-9E8D-F26910FCE69E}"/>
                </c:ext>
              </c:extLst>
            </c:dLbl>
            <c:dLbl>
              <c:idx val="237"/>
              <c:tx>
                <c:rich>
                  <a:bodyPr/>
                  <a:lstStyle/>
                  <a:p>
                    <a:r>
                      <a:rPr lang="en-US"/>
                      <a:t>Obs240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9-46C3-44C3-9E8D-F26910FCE69E}"/>
                </c:ext>
              </c:extLst>
            </c:dLbl>
            <c:dLbl>
              <c:idx val="238"/>
              <c:tx>
                <c:rich>
                  <a:bodyPr/>
                  <a:lstStyle/>
                  <a:p>
                    <a:r>
                      <a:rPr lang="en-US"/>
                      <a:t>Obs241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A-46C3-44C3-9E8D-F26910FCE69E}"/>
                </c:ext>
              </c:extLst>
            </c:dLbl>
            <c:dLbl>
              <c:idx val="239"/>
              <c:tx>
                <c:rich>
                  <a:bodyPr/>
                  <a:lstStyle/>
                  <a:p>
                    <a:r>
                      <a:rPr lang="en-US"/>
                      <a:t>Obs242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B-46C3-44C3-9E8D-F26910FCE69E}"/>
                </c:ext>
              </c:extLst>
            </c:dLbl>
            <c:dLbl>
              <c:idx val="240"/>
              <c:tx>
                <c:rich>
                  <a:bodyPr/>
                  <a:lstStyle/>
                  <a:p>
                    <a:r>
                      <a:rPr lang="en-US"/>
                      <a:t>Obs243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C-46C3-44C3-9E8D-F26910FCE69E}"/>
                </c:ext>
              </c:extLst>
            </c:dLbl>
            <c:dLbl>
              <c:idx val="241"/>
              <c:tx>
                <c:rich>
                  <a:bodyPr/>
                  <a:lstStyle/>
                  <a:p>
                    <a:r>
                      <a:rPr lang="en-US"/>
                      <a:t>Obs244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D-46C3-44C3-9E8D-F26910FCE69E}"/>
                </c:ext>
              </c:extLst>
            </c:dLbl>
            <c:dLbl>
              <c:idx val="242"/>
              <c:tx>
                <c:rich>
                  <a:bodyPr/>
                  <a:lstStyle/>
                  <a:p>
                    <a:r>
                      <a:rPr lang="en-US"/>
                      <a:t>Obs245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E-46C3-44C3-9E8D-F26910FCE69E}"/>
                </c:ext>
              </c:extLst>
            </c:dLbl>
            <c:dLbl>
              <c:idx val="243"/>
              <c:tx>
                <c:rich>
                  <a:bodyPr/>
                  <a:lstStyle/>
                  <a:p>
                    <a:r>
                      <a:rPr lang="en-US"/>
                      <a:t>Obs246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FF-46C3-44C3-9E8D-F26910FCE69E}"/>
                </c:ext>
              </c:extLst>
            </c:dLbl>
            <c:dLbl>
              <c:idx val="244"/>
              <c:tx>
                <c:rich>
                  <a:bodyPr/>
                  <a:lstStyle/>
                  <a:p>
                    <a:r>
                      <a:rPr lang="en-US"/>
                      <a:t>Obs247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0-46C3-44C3-9E8D-F26910FCE69E}"/>
                </c:ext>
              </c:extLst>
            </c:dLbl>
            <c:dLbl>
              <c:idx val="245"/>
              <c:tx>
                <c:rich>
                  <a:bodyPr/>
                  <a:lstStyle/>
                  <a:p>
                    <a:r>
                      <a:rPr lang="en-US"/>
                      <a:t>Obs248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1-46C3-44C3-9E8D-F26910FCE69E}"/>
                </c:ext>
              </c:extLst>
            </c:dLbl>
            <c:dLbl>
              <c:idx val="246"/>
              <c:tx>
                <c:rich>
                  <a:bodyPr/>
                  <a:lstStyle/>
                  <a:p>
                    <a:r>
                      <a:rPr lang="en-US"/>
                      <a:t>Obs249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2-46C3-44C3-9E8D-F26910FCE69E}"/>
                </c:ext>
              </c:extLst>
            </c:dLbl>
            <c:dLbl>
              <c:idx val="247"/>
              <c:tx>
                <c:rich>
                  <a:bodyPr/>
                  <a:lstStyle/>
                  <a:p>
                    <a:r>
                      <a:rPr lang="en-US"/>
                      <a:t>Obs250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3-46C3-44C3-9E8D-F26910FCE69E}"/>
                </c:ext>
              </c:extLst>
            </c:dLbl>
            <c:dLbl>
              <c:idx val="248"/>
              <c:tx>
                <c:rich>
                  <a:bodyPr/>
                  <a:lstStyle/>
                  <a:p>
                    <a:r>
                      <a:rPr lang="en-US"/>
                      <a:t>Obs251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4-46C3-44C3-9E8D-F26910FCE69E}"/>
                </c:ext>
              </c:extLst>
            </c:dLbl>
            <c:dLbl>
              <c:idx val="249"/>
              <c:tx>
                <c:rich>
                  <a:bodyPr/>
                  <a:lstStyle/>
                  <a:p>
                    <a:r>
                      <a:rPr lang="en-US"/>
                      <a:t>Obs252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5-46C3-44C3-9E8D-F26910FCE69E}"/>
                </c:ext>
              </c:extLst>
            </c:dLbl>
            <c:dLbl>
              <c:idx val="250"/>
              <c:tx>
                <c:rich>
                  <a:bodyPr/>
                  <a:lstStyle/>
                  <a:p>
                    <a:r>
                      <a:rPr lang="en-US"/>
                      <a:t>Obs253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6-46C3-44C3-9E8D-F26910FCE69E}"/>
                </c:ext>
              </c:extLst>
            </c:dLbl>
            <c:dLbl>
              <c:idx val="251"/>
              <c:tx>
                <c:rich>
                  <a:bodyPr/>
                  <a:lstStyle/>
                  <a:p>
                    <a:r>
                      <a:rPr lang="en-US"/>
                      <a:t>Obs254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7-46C3-44C3-9E8D-F26910FCE69E}"/>
                </c:ext>
              </c:extLst>
            </c:dLbl>
            <c:dLbl>
              <c:idx val="252"/>
              <c:tx>
                <c:rich>
                  <a:bodyPr/>
                  <a:lstStyle/>
                  <a:p>
                    <a:r>
                      <a:rPr lang="en-US"/>
                      <a:t>Obs255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8-46C3-44C3-9E8D-F26910FCE69E}"/>
                </c:ext>
              </c:extLst>
            </c:dLbl>
            <c:dLbl>
              <c:idx val="253"/>
              <c:tx>
                <c:rich>
                  <a:bodyPr/>
                  <a:lstStyle/>
                  <a:p>
                    <a:r>
                      <a:rPr lang="en-US"/>
                      <a:t>Obs256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9-46C3-44C3-9E8D-F26910FCE69E}"/>
                </c:ext>
              </c:extLst>
            </c:dLbl>
            <c:dLbl>
              <c:idx val="254"/>
              <c:tx>
                <c:rich>
                  <a:bodyPr/>
                  <a:lstStyle/>
                  <a:p>
                    <a:r>
                      <a:rPr lang="en-US"/>
                      <a:t>Obs257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A-46C3-44C3-9E8D-F26910FCE69E}"/>
                </c:ext>
              </c:extLst>
            </c:dLbl>
            <c:dLbl>
              <c:idx val="255"/>
              <c:tx>
                <c:rich>
                  <a:bodyPr/>
                  <a:lstStyle/>
                  <a:p>
                    <a:r>
                      <a:rPr lang="en-US"/>
                      <a:t>Obs258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B-46C3-44C3-9E8D-F26910FCE69E}"/>
                </c:ext>
              </c:extLst>
            </c:dLbl>
            <c:dLbl>
              <c:idx val="256"/>
              <c:tx>
                <c:rich>
                  <a:bodyPr/>
                  <a:lstStyle/>
                  <a:p>
                    <a:r>
                      <a:rPr lang="en-US"/>
                      <a:t>Obs259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C-46C3-44C3-9E8D-F26910FCE69E}"/>
                </c:ext>
              </c:extLst>
            </c:dLbl>
            <c:dLbl>
              <c:idx val="257"/>
              <c:tx>
                <c:rich>
                  <a:bodyPr/>
                  <a:lstStyle/>
                  <a:p>
                    <a:r>
                      <a:rPr lang="en-US"/>
                      <a:t>Obs260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D-46C3-44C3-9E8D-F26910FCE69E}"/>
                </c:ext>
              </c:extLst>
            </c:dLbl>
            <c:dLbl>
              <c:idx val="258"/>
              <c:tx>
                <c:rich>
                  <a:bodyPr/>
                  <a:lstStyle/>
                  <a:p>
                    <a:r>
                      <a:rPr lang="en-US"/>
                      <a:t>Obs261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E-46C3-44C3-9E8D-F26910FCE69E}"/>
                </c:ext>
              </c:extLst>
            </c:dLbl>
            <c:dLbl>
              <c:idx val="259"/>
              <c:tx>
                <c:rich>
                  <a:bodyPr/>
                  <a:lstStyle/>
                  <a:p>
                    <a:r>
                      <a:rPr lang="en-US"/>
                      <a:t>Obs262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0F-46C3-44C3-9E8D-F26910FCE69E}"/>
                </c:ext>
              </c:extLst>
            </c:dLbl>
            <c:dLbl>
              <c:idx val="260"/>
              <c:tx>
                <c:rich>
                  <a:bodyPr/>
                  <a:lstStyle/>
                  <a:p>
                    <a:r>
                      <a:rPr lang="en-US"/>
                      <a:t>Obs263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0-46C3-44C3-9E8D-F26910FCE69E}"/>
                </c:ext>
              </c:extLst>
            </c:dLbl>
            <c:dLbl>
              <c:idx val="261"/>
              <c:tx>
                <c:rich>
                  <a:bodyPr/>
                  <a:lstStyle/>
                  <a:p>
                    <a:r>
                      <a:rPr lang="en-US"/>
                      <a:t>Obs264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1-46C3-44C3-9E8D-F26910FCE69E}"/>
                </c:ext>
              </c:extLst>
            </c:dLbl>
            <c:dLbl>
              <c:idx val="262"/>
              <c:tx>
                <c:rich>
                  <a:bodyPr/>
                  <a:lstStyle/>
                  <a:p>
                    <a:r>
                      <a:rPr lang="en-US"/>
                      <a:t>Obs265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2-46C3-44C3-9E8D-F26910FCE69E}"/>
                </c:ext>
              </c:extLst>
            </c:dLbl>
            <c:dLbl>
              <c:idx val="263"/>
              <c:tx>
                <c:rich>
                  <a:bodyPr/>
                  <a:lstStyle/>
                  <a:p>
                    <a:r>
                      <a:rPr lang="en-US"/>
                      <a:t>Obs266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3-46C3-44C3-9E8D-F26910FCE69E}"/>
                </c:ext>
              </c:extLst>
            </c:dLbl>
            <c:dLbl>
              <c:idx val="264"/>
              <c:tx>
                <c:rich>
                  <a:bodyPr/>
                  <a:lstStyle/>
                  <a:p>
                    <a:r>
                      <a:rPr lang="en-US"/>
                      <a:t>Obs267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4-46C3-44C3-9E8D-F26910FCE69E}"/>
                </c:ext>
              </c:extLst>
            </c:dLbl>
            <c:dLbl>
              <c:idx val="265"/>
              <c:tx>
                <c:rich>
                  <a:bodyPr/>
                  <a:lstStyle/>
                  <a:p>
                    <a:r>
                      <a:rPr lang="en-US"/>
                      <a:t>Obs268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5-46C3-44C3-9E8D-F26910FCE69E}"/>
                </c:ext>
              </c:extLst>
            </c:dLbl>
            <c:dLbl>
              <c:idx val="266"/>
              <c:tx>
                <c:rich>
                  <a:bodyPr/>
                  <a:lstStyle/>
                  <a:p>
                    <a:r>
                      <a:rPr lang="en-US"/>
                      <a:t>Obs269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6-46C3-44C3-9E8D-F26910FCE69E}"/>
                </c:ext>
              </c:extLst>
            </c:dLbl>
            <c:dLbl>
              <c:idx val="267"/>
              <c:tx>
                <c:rich>
                  <a:bodyPr/>
                  <a:lstStyle/>
                  <a:p>
                    <a:r>
                      <a:rPr lang="en-US"/>
                      <a:t>Obs270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7-46C3-44C3-9E8D-F26910FCE69E}"/>
                </c:ext>
              </c:extLst>
            </c:dLbl>
            <c:dLbl>
              <c:idx val="268"/>
              <c:tx>
                <c:rich>
                  <a:bodyPr/>
                  <a:lstStyle/>
                  <a:p>
                    <a:r>
                      <a:rPr lang="en-US"/>
                      <a:t>Obs271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8-46C3-44C3-9E8D-F26910FCE69E}"/>
                </c:ext>
              </c:extLst>
            </c:dLbl>
            <c:dLbl>
              <c:idx val="269"/>
              <c:tx>
                <c:rich>
                  <a:bodyPr/>
                  <a:lstStyle/>
                  <a:p>
                    <a:r>
                      <a:rPr lang="en-US"/>
                      <a:t>Obs272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9-46C3-44C3-9E8D-F26910FCE69E}"/>
                </c:ext>
              </c:extLst>
            </c:dLbl>
            <c:dLbl>
              <c:idx val="270"/>
              <c:tx>
                <c:rich>
                  <a:bodyPr/>
                  <a:lstStyle/>
                  <a:p>
                    <a:r>
                      <a:rPr lang="en-US"/>
                      <a:t>Obs273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A-46C3-44C3-9E8D-F26910FCE69E}"/>
                </c:ext>
              </c:extLst>
            </c:dLbl>
            <c:dLbl>
              <c:idx val="271"/>
              <c:tx>
                <c:rich>
                  <a:bodyPr/>
                  <a:lstStyle/>
                  <a:p>
                    <a:r>
                      <a:rPr lang="en-US"/>
                      <a:t>Obs274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B-46C3-44C3-9E8D-F26910FCE69E}"/>
                </c:ext>
              </c:extLst>
            </c:dLbl>
            <c:dLbl>
              <c:idx val="272"/>
              <c:tx>
                <c:rich>
                  <a:bodyPr/>
                  <a:lstStyle/>
                  <a:p>
                    <a:r>
                      <a:rPr lang="en-US"/>
                      <a:t>Obs275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C-46C3-44C3-9E8D-F26910FCE69E}"/>
                </c:ext>
              </c:extLst>
            </c:dLbl>
            <c:dLbl>
              <c:idx val="273"/>
              <c:tx>
                <c:rich>
                  <a:bodyPr/>
                  <a:lstStyle/>
                  <a:p>
                    <a:r>
                      <a:rPr lang="en-US"/>
                      <a:t>Obs276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D-46C3-44C3-9E8D-F26910FCE69E}"/>
                </c:ext>
              </c:extLst>
            </c:dLbl>
            <c:dLbl>
              <c:idx val="274"/>
              <c:tx>
                <c:rich>
                  <a:bodyPr/>
                  <a:lstStyle/>
                  <a:p>
                    <a:r>
                      <a:rPr lang="en-US"/>
                      <a:t>Obs277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E-46C3-44C3-9E8D-F26910FCE69E}"/>
                </c:ext>
              </c:extLst>
            </c:dLbl>
            <c:dLbl>
              <c:idx val="275"/>
              <c:tx>
                <c:rich>
                  <a:bodyPr/>
                  <a:lstStyle/>
                  <a:p>
                    <a:r>
                      <a:rPr lang="en-US"/>
                      <a:t>Obs278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1F-46C3-44C3-9E8D-F26910FCE69E}"/>
                </c:ext>
              </c:extLst>
            </c:dLbl>
            <c:dLbl>
              <c:idx val="276"/>
              <c:tx>
                <c:rich>
                  <a:bodyPr/>
                  <a:lstStyle/>
                  <a:p>
                    <a:r>
                      <a:rPr lang="en-US"/>
                      <a:t>Obs279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0-46C3-44C3-9E8D-F26910FCE69E}"/>
                </c:ext>
              </c:extLst>
            </c:dLbl>
            <c:dLbl>
              <c:idx val="277"/>
              <c:tx>
                <c:rich>
                  <a:bodyPr/>
                  <a:lstStyle/>
                  <a:p>
                    <a:r>
                      <a:rPr lang="en-US"/>
                      <a:t>Obs280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1-46C3-44C3-9E8D-F26910FCE69E}"/>
                </c:ext>
              </c:extLst>
            </c:dLbl>
            <c:dLbl>
              <c:idx val="278"/>
              <c:tx>
                <c:rich>
                  <a:bodyPr/>
                  <a:lstStyle/>
                  <a:p>
                    <a:r>
                      <a:rPr lang="en-US"/>
                      <a:t>Obs281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2-46C3-44C3-9E8D-F26910FCE69E}"/>
                </c:ext>
              </c:extLst>
            </c:dLbl>
            <c:dLbl>
              <c:idx val="279"/>
              <c:tx>
                <c:rich>
                  <a:bodyPr/>
                  <a:lstStyle/>
                  <a:p>
                    <a:r>
                      <a:rPr lang="en-US"/>
                      <a:t>Obs282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3-46C3-44C3-9E8D-F26910FCE69E}"/>
                </c:ext>
              </c:extLst>
            </c:dLbl>
            <c:dLbl>
              <c:idx val="280"/>
              <c:tx>
                <c:rich>
                  <a:bodyPr/>
                  <a:lstStyle/>
                  <a:p>
                    <a:r>
                      <a:rPr lang="en-US"/>
                      <a:t>Obs284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4-46C3-44C3-9E8D-F26910FCE69E}"/>
                </c:ext>
              </c:extLst>
            </c:dLbl>
            <c:dLbl>
              <c:idx val="281"/>
              <c:tx>
                <c:rich>
                  <a:bodyPr/>
                  <a:lstStyle/>
                  <a:p>
                    <a:r>
                      <a:rPr lang="en-US"/>
                      <a:t>Obs285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5-46C3-44C3-9E8D-F26910FCE69E}"/>
                </c:ext>
              </c:extLst>
            </c:dLbl>
            <c:dLbl>
              <c:idx val="282"/>
              <c:tx>
                <c:rich>
                  <a:bodyPr/>
                  <a:lstStyle/>
                  <a:p>
                    <a:r>
                      <a:rPr lang="en-US"/>
                      <a:t>Obs286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6-46C3-44C3-9E8D-F26910FCE69E}"/>
                </c:ext>
              </c:extLst>
            </c:dLbl>
            <c:dLbl>
              <c:idx val="283"/>
              <c:tx>
                <c:rich>
                  <a:bodyPr/>
                  <a:lstStyle/>
                  <a:p>
                    <a:r>
                      <a:rPr lang="en-US"/>
                      <a:t>Obs287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7-46C3-44C3-9E8D-F26910FCE69E}"/>
                </c:ext>
              </c:extLst>
            </c:dLbl>
            <c:dLbl>
              <c:idx val="284"/>
              <c:tx>
                <c:rich>
                  <a:bodyPr/>
                  <a:lstStyle/>
                  <a:p>
                    <a:r>
                      <a:rPr lang="en-US"/>
                      <a:t>Obs288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8-46C3-44C3-9E8D-F26910FCE69E}"/>
                </c:ext>
              </c:extLst>
            </c:dLbl>
            <c:dLbl>
              <c:idx val="285"/>
              <c:tx>
                <c:rich>
                  <a:bodyPr/>
                  <a:lstStyle/>
                  <a:p>
                    <a:r>
                      <a:rPr lang="en-US"/>
                      <a:t>Obs289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9-46C3-44C3-9E8D-F26910FCE69E}"/>
                </c:ext>
              </c:extLst>
            </c:dLbl>
            <c:dLbl>
              <c:idx val="286"/>
              <c:tx>
                <c:rich>
                  <a:bodyPr/>
                  <a:lstStyle/>
                  <a:p>
                    <a:r>
                      <a:rPr lang="en-US"/>
                      <a:t>Obs290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A-46C3-44C3-9E8D-F26910FCE69E}"/>
                </c:ext>
              </c:extLst>
            </c:dLbl>
            <c:dLbl>
              <c:idx val="287"/>
              <c:tx>
                <c:rich>
                  <a:bodyPr/>
                  <a:lstStyle/>
                  <a:p>
                    <a:r>
                      <a:rPr lang="en-US"/>
                      <a:t>Obs291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B-46C3-44C3-9E8D-F26910FCE69E}"/>
                </c:ext>
              </c:extLst>
            </c:dLbl>
            <c:dLbl>
              <c:idx val="288"/>
              <c:tx>
                <c:rich>
                  <a:bodyPr/>
                  <a:lstStyle/>
                  <a:p>
                    <a:r>
                      <a:rPr lang="en-US"/>
                      <a:t>Obs292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C-46C3-44C3-9E8D-F26910FCE69E}"/>
                </c:ext>
              </c:extLst>
            </c:dLbl>
            <c:dLbl>
              <c:idx val="289"/>
              <c:tx>
                <c:rich>
                  <a:bodyPr/>
                  <a:lstStyle/>
                  <a:p>
                    <a:r>
                      <a:rPr lang="en-US"/>
                      <a:t>Obs293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D-46C3-44C3-9E8D-F26910FCE69E}"/>
                </c:ext>
              </c:extLst>
            </c:dLbl>
            <c:dLbl>
              <c:idx val="290"/>
              <c:tx>
                <c:rich>
                  <a:bodyPr/>
                  <a:lstStyle/>
                  <a:p>
                    <a:r>
                      <a:rPr lang="en-US"/>
                      <a:t>Obs294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E-46C3-44C3-9E8D-F26910FCE69E}"/>
                </c:ext>
              </c:extLst>
            </c:dLbl>
            <c:dLbl>
              <c:idx val="291"/>
              <c:tx>
                <c:rich>
                  <a:bodyPr/>
                  <a:lstStyle/>
                  <a:p>
                    <a:r>
                      <a:rPr lang="en-US"/>
                      <a:t>Obs295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2F-46C3-44C3-9E8D-F26910FCE69E}"/>
                </c:ext>
              </c:extLst>
            </c:dLbl>
            <c:dLbl>
              <c:idx val="292"/>
              <c:tx>
                <c:rich>
                  <a:bodyPr/>
                  <a:lstStyle/>
                  <a:p>
                    <a:r>
                      <a:rPr lang="en-US"/>
                      <a:t>Obs296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0-46C3-44C3-9E8D-F26910FCE69E}"/>
                </c:ext>
              </c:extLst>
            </c:dLbl>
            <c:dLbl>
              <c:idx val="293"/>
              <c:tx>
                <c:rich>
                  <a:bodyPr/>
                  <a:lstStyle/>
                  <a:p>
                    <a:r>
                      <a:rPr lang="en-US"/>
                      <a:t>Obs297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1-46C3-44C3-9E8D-F26910FCE69E}"/>
                </c:ext>
              </c:extLst>
            </c:dLbl>
            <c:dLbl>
              <c:idx val="294"/>
              <c:tx>
                <c:rich>
                  <a:bodyPr/>
                  <a:lstStyle/>
                  <a:p>
                    <a:r>
                      <a:rPr lang="en-US"/>
                      <a:t>Obs298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2-46C3-44C3-9E8D-F26910FCE69E}"/>
                </c:ext>
              </c:extLst>
            </c:dLbl>
            <c:dLbl>
              <c:idx val="295"/>
              <c:tx>
                <c:rich>
                  <a:bodyPr/>
                  <a:lstStyle/>
                  <a:p>
                    <a:r>
                      <a:rPr lang="en-US"/>
                      <a:t>Obs299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3-46C3-44C3-9E8D-F26910FCE69E}"/>
                </c:ext>
              </c:extLst>
            </c:dLbl>
            <c:dLbl>
              <c:idx val="296"/>
              <c:tx>
                <c:rich>
                  <a:bodyPr/>
                  <a:lstStyle/>
                  <a:p>
                    <a:r>
                      <a:rPr lang="en-US"/>
                      <a:t>Obs300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4-46C3-44C3-9E8D-F26910FCE69E}"/>
                </c:ext>
              </c:extLst>
            </c:dLbl>
            <c:dLbl>
              <c:idx val="297"/>
              <c:tx>
                <c:rich>
                  <a:bodyPr/>
                  <a:lstStyle/>
                  <a:p>
                    <a:r>
                      <a:rPr lang="en-US"/>
                      <a:t>Obs301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5-46C3-44C3-9E8D-F26910FCE69E}"/>
                </c:ext>
              </c:extLst>
            </c:dLbl>
            <c:dLbl>
              <c:idx val="298"/>
              <c:tx>
                <c:rich>
                  <a:bodyPr/>
                  <a:lstStyle/>
                  <a:p>
                    <a:r>
                      <a:rPr lang="en-US"/>
                      <a:t>Obs302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6-46C3-44C3-9E8D-F26910FCE69E}"/>
                </c:ext>
              </c:extLst>
            </c:dLbl>
            <c:dLbl>
              <c:idx val="299"/>
              <c:tx>
                <c:rich>
                  <a:bodyPr/>
                  <a:lstStyle/>
                  <a:p>
                    <a:r>
                      <a:rPr lang="en-US"/>
                      <a:t>Obs303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7-46C3-44C3-9E8D-F26910FCE69E}"/>
                </c:ext>
              </c:extLst>
            </c:dLbl>
            <c:dLbl>
              <c:idx val="300"/>
              <c:tx>
                <c:rich>
                  <a:bodyPr/>
                  <a:lstStyle/>
                  <a:p>
                    <a:r>
                      <a:rPr lang="en-US"/>
                      <a:t>Obs304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8-46C3-44C3-9E8D-F26910FCE69E}"/>
                </c:ext>
              </c:extLst>
            </c:dLbl>
            <c:dLbl>
              <c:idx val="301"/>
              <c:tx>
                <c:rich>
                  <a:bodyPr/>
                  <a:lstStyle/>
                  <a:p>
                    <a:r>
                      <a:rPr lang="en-US"/>
                      <a:t>Obs305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9-46C3-44C3-9E8D-F26910FCE69E}"/>
                </c:ext>
              </c:extLst>
            </c:dLbl>
            <c:dLbl>
              <c:idx val="302"/>
              <c:tx>
                <c:rich>
                  <a:bodyPr/>
                  <a:lstStyle/>
                  <a:p>
                    <a:r>
                      <a:rPr lang="en-US"/>
                      <a:t>Obs306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A-46C3-44C3-9E8D-F26910FCE69E}"/>
                </c:ext>
              </c:extLst>
            </c:dLbl>
            <c:dLbl>
              <c:idx val="303"/>
              <c:tx>
                <c:rich>
                  <a:bodyPr/>
                  <a:lstStyle/>
                  <a:p>
                    <a:r>
                      <a:rPr lang="en-US"/>
                      <a:t>Obs307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B-46C3-44C3-9E8D-F26910FCE69E}"/>
                </c:ext>
              </c:extLst>
            </c:dLbl>
            <c:dLbl>
              <c:idx val="304"/>
              <c:tx>
                <c:rich>
                  <a:bodyPr/>
                  <a:lstStyle/>
                  <a:p>
                    <a:r>
                      <a:rPr lang="en-US"/>
                      <a:t>Obs308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C-46C3-44C3-9E8D-F26910FCE69E}"/>
                </c:ext>
              </c:extLst>
            </c:dLbl>
            <c:dLbl>
              <c:idx val="305"/>
              <c:tx>
                <c:rich>
                  <a:bodyPr/>
                  <a:lstStyle/>
                  <a:p>
                    <a:r>
                      <a:rPr lang="en-US"/>
                      <a:t>Obs309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D-46C3-44C3-9E8D-F26910FCE69E}"/>
                </c:ext>
              </c:extLst>
            </c:dLbl>
            <c:dLbl>
              <c:idx val="306"/>
              <c:tx>
                <c:rich>
                  <a:bodyPr/>
                  <a:lstStyle/>
                  <a:p>
                    <a:r>
                      <a:rPr lang="en-US"/>
                      <a:t>Obs310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E-46C3-44C3-9E8D-F26910FCE69E}"/>
                </c:ext>
              </c:extLst>
            </c:dLbl>
            <c:dLbl>
              <c:idx val="307"/>
              <c:tx>
                <c:rich>
                  <a:bodyPr/>
                  <a:lstStyle/>
                  <a:p>
                    <a:r>
                      <a:rPr lang="en-US"/>
                      <a:t>Obs311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3F-46C3-44C3-9E8D-F26910FCE69E}"/>
                </c:ext>
              </c:extLst>
            </c:dLbl>
            <c:dLbl>
              <c:idx val="308"/>
              <c:tx>
                <c:rich>
                  <a:bodyPr/>
                  <a:lstStyle/>
                  <a:p>
                    <a:r>
                      <a:rPr lang="en-US"/>
                      <a:t>Obs312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0-46C3-44C3-9E8D-F26910FCE69E}"/>
                </c:ext>
              </c:extLst>
            </c:dLbl>
            <c:dLbl>
              <c:idx val="309"/>
              <c:tx>
                <c:rich>
                  <a:bodyPr/>
                  <a:lstStyle/>
                  <a:p>
                    <a:r>
                      <a:rPr lang="en-US"/>
                      <a:t>Obs313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1-46C3-44C3-9E8D-F26910FCE69E}"/>
                </c:ext>
              </c:extLst>
            </c:dLbl>
            <c:dLbl>
              <c:idx val="310"/>
              <c:tx>
                <c:rich>
                  <a:bodyPr/>
                  <a:lstStyle/>
                  <a:p>
                    <a:r>
                      <a:rPr lang="en-US"/>
                      <a:t>Obs314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2-46C3-44C3-9E8D-F26910FCE69E}"/>
                </c:ext>
              </c:extLst>
            </c:dLbl>
            <c:dLbl>
              <c:idx val="311"/>
              <c:tx>
                <c:rich>
                  <a:bodyPr/>
                  <a:lstStyle/>
                  <a:p>
                    <a:r>
                      <a:rPr lang="en-US"/>
                      <a:t>Obs315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3-46C3-44C3-9E8D-F26910FCE69E}"/>
                </c:ext>
              </c:extLst>
            </c:dLbl>
            <c:dLbl>
              <c:idx val="312"/>
              <c:tx>
                <c:rich>
                  <a:bodyPr/>
                  <a:lstStyle/>
                  <a:p>
                    <a:r>
                      <a:rPr lang="en-US"/>
                      <a:t>Obs316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4-46C3-44C3-9E8D-F26910FCE69E}"/>
                </c:ext>
              </c:extLst>
            </c:dLbl>
            <c:dLbl>
              <c:idx val="313"/>
              <c:tx>
                <c:rich>
                  <a:bodyPr/>
                  <a:lstStyle/>
                  <a:p>
                    <a:r>
                      <a:rPr lang="en-US"/>
                      <a:t>Obs317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5-46C3-44C3-9E8D-F26910FCE69E}"/>
                </c:ext>
              </c:extLst>
            </c:dLbl>
            <c:dLbl>
              <c:idx val="314"/>
              <c:tx>
                <c:rich>
                  <a:bodyPr/>
                  <a:lstStyle/>
                  <a:p>
                    <a:r>
                      <a:rPr lang="en-US"/>
                      <a:t>Obs318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6-46C3-44C3-9E8D-F26910FCE69E}"/>
                </c:ext>
              </c:extLst>
            </c:dLbl>
            <c:dLbl>
              <c:idx val="315"/>
              <c:tx>
                <c:rich>
                  <a:bodyPr/>
                  <a:lstStyle/>
                  <a:p>
                    <a:r>
                      <a:rPr lang="en-US"/>
                      <a:t>Obs319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7-46C3-44C3-9E8D-F26910FCE69E}"/>
                </c:ext>
              </c:extLst>
            </c:dLbl>
            <c:dLbl>
              <c:idx val="316"/>
              <c:tx>
                <c:rich>
                  <a:bodyPr/>
                  <a:lstStyle/>
                  <a:p>
                    <a:r>
                      <a:rPr lang="en-US"/>
                      <a:t>Obs320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8-46C3-44C3-9E8D-F26910FCE69E}"/>
                </c:ext>
              </c:extLst>
            </c:dLbl>
            <c:dLbl>
              <c:idx val="317"/>
              <c:tx>
                <c:rich>
                  <a:bodyPr/>
                  <a:lstStyle/>
                  <a:p>
                    <a:r>
                      <a:rPr lang="en-US"/>
                      <a:t>Obs322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9-46C3-44C3-9E8D-F26910FCE69E}"/>
                </c:ext>
              </c:extLst>
            </c:dLbl>
            <c:dLbl>
              <c:idx val="318"/>
              <c:tx>
                <c:rich>
                  <a:bodyPr/>
                  <a:lstStyle/>
                  <a:p>
                    <a:r>
                      <a:rPr lang="en-US"/>
                      <a:t>Obs323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A-46C3-44C3-9E8D-F26910FCE69E}"/>
                </c:ext>
              </c:extLst>
            </c:dLbl>
            <c:dLbl>
              <c:idx val="319"/>
              <c:tx>
                <c:rich>
                  <a:bodyPr/>
                  <a:lstStyle/>
                  <a:p>
                    <a:r>
                      <a:rPr lang="en-US"/>
                      <a:t>Obs324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B-46C3-44C3-9E8D-F26910FCE69E}"/>
                </c:ext>
              </c:extLst>
            </c:dLbl>
            <c:dLbl>
              <c:idx val="320"/>
              <c:tx>
                <c:rich>
                  <a:bodyPr/>
                  <a:lstStyle/>
                  <a:p>
                    <a:r>
                      <a:rPr lang="en-US"/>
                      <a:t>Obs325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C-46C3-44C3-9E8D-F26910FCE69E}"/>
                </c:ext>
              </c:extLst>
            </c:dLbl>
            <c:dLbl>
              <c:idx val="321"/>
              <c:tx>
                <c:rich>
                  <a:bodyPr/>
                  <a:lstStyle/>
                  <a:p>
                    <a:r>
                      <a:rPr lang="en-US"/>
                      <a:t>Obs326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D-46C3-44C3-9E8D-F26910FCE69E}"/>
                </c:ext>
              </c:extLst>
            </c:dLbl>
            <c:dLbl>
              <c:idx val="322"/>
              <c:tx>
                <c:rich>
                  <a:bodyPr/>
                  <a:lstStyle/>
                  <a:p>
                    <a:r>
                      <a:rPr lang="en-US"/>
                      <a:t>Obs327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E-46C3-44C3-9E8D-F26910FCE69E}"/>
                </c:ext>
              </c:extLst>
            </c:dLbl>
            <c:dLbl>
              <c:idx val="323"/>
              <c:tx>
                <c:rich>
                  <a:bodyPr/>
                  <a:lstStyle/>
                  <a:p>
                    <a:r>
                      <a:rPr lang="en-US"/>
                      <a:t>Obs328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4F-46C3-44C3-9E8D-F26910FCE69E}"/>
                </c:ext>
              </c:extLst>
            </c:dLbl>
            <c:dLbl>
              <c:idx val="324"/>
              <c:tx>
                <c:rich>
                  <a:bodyPr/>
                  <a:lstStyle/>
                  <a:p>
                    <a:r>
                      <a:rPr lang="en-US"/>
                      <a:t>Obs329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0-46C3-44C3-9E8D-F26910FCE69E}"/>
                </c:ext>
              </c:extLst>
            </c:dLbl>
            <c:dLbl>
              <c:idx val="325"/>
              <c:tx>
                <c:rich>
                  <a:bodyPr/>
                  <a:lstStyle/>
                  <a:p>
                    <a:r>
                      <a:rPr lang="en-US"/>
                      <a:t>Obs330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1-46C3-44C3-9E8D-F26910FCE69E}"/>
                </c:ext>
              </c:extLst>
            </c:dLbl>
            <c:dLbl>
              <c:idx val="326"/>
              <c:tx>
                <c:rich>
                  <a:bodyPr/>
                  <a:lstStyle/>
                  <a:p>
                    <a:r>
                      <a:rPr lang="en-US"/>
                      <a:t>Obs331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2-46C3-44C3-9E8D-F26910FCE69E}"/>
                </c:ext>
              </c:extLst>
            </c:dLbl>
            <c:dLbl>
              <c:idx val="327"/>
              <c:tx>
                <c:rich>
                  <a:bodyPr/>
                  <a:lstStyle/>
                  <a:p>
                    <a:r>
                      <a:rPr lang="en-US"/>
                      <a:t>Obs332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3-46C3-44C3-9E8D-F26910FCE69E}"/>
                </c:ext>
              </c:extLst>
            </c:dLbl>
            <c:dLbl>
              <c:idx val="328"/>
              <c:tx>
                <c:rich>
                  <a:bodyPr/>
                  <a:lstStyle/>
                  <a:p>
                    <a:r>
                      <a:rPr lang="en-US"/>
                      <a:t>Obs333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4-46C3-44C3-9E8D-F26910FCE69E}"/>
                </c:ext>
              </c:extLst>
            </c:dLbl>
            <c:dLbl>
              <c:idx val="329"/>
              <c:tx>
                <c:rich>
                  <a:bodyPr/>
                  <a:lstStyle/>
                  <a:p>
                    <a:r>
                      <a:rPr lang="en-US"/>
                      <a:t>Obs334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5-46C3-44C3-9E8D-F26910FCE69E}"/>
                </c:ext>
              </c:extLst>
            </c:dLbl>
            <c:dLbl>
              <c:idx val="330"/>
              <c:tx>
                <c:rich>
                  <a:bodyPr/>
                  <a:lstStyle/>
                  <a:p>
                    <a:r>
                      <a:rPr lang="en-US"/>
                      <a:t>Obs335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6-46C3-44C3-9E8D-F26910FCE69E}"/>
                </c:ext>
              </c:extLst>
            </c:dLbl>
            <c:dLbl>
              <c:idx val="331"/>
              <c:tx>
                <c:rich>
                  <a:bodyPr/>
                  <a:lstStyle/>
                  <a:p>
                    <a:r>
                      <a:rPr lang="en-US"/>
                      <a:t>Obs336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7-46C3-44C3-9E8D-F26910FCE69E}"/>
                </c:ext>
              </c:extLst>
            </c:dLbl>
            <c:dLbl>
              <c:idx val="332"/>
              <c:tx>
                <c:rich>
                  <a:bodyPr/>
                  <a:lstStyle/>
                  <a:p>
                    <a:r>
                      <a:rPr lang="en-US"/>
                      <a:t>Obs337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8-46C3-44C3-9E8D-F26910FCE69E}"/>
                </c:ext>
              </c:extLst>
            </c:dLbl>
            <c:dLbl>
              <c:idx val="333"/>
              <c:tx>
                <c:rich>
                  <a:bodyPr/>
                  <a:lstStyle/>
                  <a:p>
                    <a:r>
                      <a:rPr lang="en-US"/>
                      <a:t>Obs338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9-46C3-44C3-9E8D-F26910FCE69E}"/>
                </c:ext>
              </c:extLst>
            </c:dLbl>
            <c:dLbl>
              <c:idx val="334"/>
              <c:tx>
                <c:rich>
                  <a:bodyPr/>
                  <a:lstStyle/>
                  <a:p>
                    <a:r>
                      <a:rPr lang="en-US"/>
                      <a:t>Obs339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A-46C3-44C3-9E8D-F26910FCE69E}"/>
                </c:ext>
              </c:extLst>
            </c:dLbl>
            <c:dLbl>
              <c:idx val="335"/>
              <c:tx>
                <c:rich>
                  <a:bodyPr/>
                  <a:lstStyle/>
                  <a:p>
                    <a:r>
                      <a:rPr lang="en-US"/>
                      <a:t>Obs340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B-46C3-44C3-9E8D-F26910FCE69E}"/>
                </c:ext>
              </c:extLst>
            </c:dLbl>
            <c:dLbl>
              <c:idx val="336"/>
              <c:tx>
                <c:rich>
                  <a:bodyPr/>
                  <a:lstStyle/>
                  <a:p>
                    <a:r>
                      <a:rPr lang="en-US"/>
                      <a:t>Obs341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C-46C3-44C3-9E8D-F26910FCE69E}"/>
                </c:ext>
              </c:extLst>
            </c:dLbl>
            <c:dLbl>
              <c:idx val="337"/>
              <c:tx>
                <c:rich>
                  <a:bodyPr/>
                  <a:lstStyle/>
                  <a:p>
                    <a:r>
                      <a:rPr lang="en-US"/>
                      <a:t>Obs342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D-46C3-44C3-9E8D-F26910FCE69E}"/>
                </c:ext>
              </c:extLst>
            </c:dLbl>
            <c:dLbl>
              <c:idx val="338"/>
              <c:tx>
                <c:rich>
                  <a:bodyPr/>
                  <a:lstStyle/>
                  <a:p>
                    <a:r>
                      <a:rPr lang="en-US"/>
                      <a:t>Obs343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E-46C3-44C3-9E8D-F26910FCE69E}"/>
                </c:ext>
              </c:extLst>
            </c:dLbl>
            <c:dLbl>
              <c:idx val="339"/>
              <c:tx>
                <c:rich>
                  <a:bodyPr/>
                  <a:lstStyle/>
                  <a:p>
                    <a:r>
                      <a:rPr lang="en-US"/>
                      <a:t>Obs344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5F-46C3-44C3-9E8D-F26910FCE69E}"/>
                </c:ext>
              </c:extLst>
            </c:dLbl>
            <c:dLbl>
              <c:idx val="340"/>
              <c:tx>
                <c:rich>
                  <a:bodyPr/>
                  <a:lstStyle/>
                  <a:p>
                    <a:r>
                      <a:rPr lang="en-US"/>
                      <a:t>Obs345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0-46C3-44C3-9E8D-F26910FCE69E}"/>
                </c:ext>
              </c:extLst>
            </c:dLbl>
            <c:dLbl>
              <c:idx val="341"/>
              <c:tx>
                <c:rich>
                  <a:bodyPr/>
                  <a:lstStyle/>
                  <a:p>
                    <a:r>
                      <a:rPr lang="en-US"/>
                      <a:t>Obs346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1-46C3-44C3-9E8D-F26910FCE69E}"/>
                </c:ext>
              </c:extLst>
            </c:dLbl>
            <c:dLbl>
              <c:idx val="342"/>
              <c:tx>
                <c:rich>
                  <a:bodyPr/>
                  <a:lstStyle/>
                  <a:p>
                    <a:r>
                      <a:rPr lang="en-US"/>
                      <a:t>Obs347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2-46C3-44C3-9E8D-F26910FCE69E}"/>
                </c:ext>
              </c:extLst>
            </c:dLbl>
            <c:dLbl>
              <c:idx val="343"/>
              <c:tx>
                <c:rich>
                  <a:bodyPr/>
                  <a:lstStyle/>
                  <a:p>
                    <a:r>
                      <a:rPr lang="en-US"/>
                      <a:t>Obs348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3-46C3-44C3-9E8D-F26910FCE69E}"/>
                </c:ext>
              </c:extLst>
            </c:dLbl>
            <c:dLbl>
              <c:idx val="344"/>
              <c:tx>
                <c:rich>
                  <a:bodyPr/>
                  <a:lstStyle/>
                  <a:p>
                    <a:r>
                      <a:rPr lang="en-US"/>
                      <a:t>Obs349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4-46C3-44C3-9E8D-F26910FCE69E}"/>
                </c:ext>
              </c:extLst>
            </c:dLbl>
            <c:dLbl>
              <c:idx val="345"/>
              <c:tx>
                <c:rich>
                  <a:bodyPr/>
                  <a:lstStyle/>
                  <a:p>
                    <a:r>
                      <a:rPr lang="en-US"/>
                      <a:t>Obs350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5-46C3-44C3-9E8D-F26910FCE69E}"/>
                </c:ext>
              </c:extLst>
            </c:dLbl>
            <c:dLbl>
              <c:idx val="346"/>
              <c:tx>
                <c:rich>
                  <a:bodyPr/>
                  <a:lstStyle/>
                  <a:p>
                    <a:r>
                      <a:rPr lang="en-US"/>
                      <a:t>Obs351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6-46C3-44C3-9E8D-F26910FCE69E}"/>
                </c:ext>
              </c:extLst>
            </c:dLbl>
            <c:dLbl>
              <c:idx val="347"/>
              <c:tx>
                <c:rich>
                  <a:bodyPr/>
                  <a:lstStyle/>
                  <a:p>
                    <a:r>
                      <a:rPr lang="en-US"/>
                      <a:t>Obs352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7-46C3-44C3-9E8D-F26910FCE69E}"/>
                </c:ext>
              </c:extLst>
            </c:dLbl>
            <c:dLbl>
              <c:idx val="348"/>
              <c:tx>
                <c:rich>
                  <a:bodyPr/>
                  <a:lstStyle/>
                  <a:p>
                    <a:r>
                      <a:rPr lang="en-US"/>
                      <a:t>Obs353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8-46C3-44C3-9E8D-F26910FCE69E}"/>
                </c:ext>
              </c:extLst>
            </c:dLbl>
            <c:dLbl>
              <c:idx val="349"/>
              <c:tx>
                <c:rich>
                  <a:bodyPr/>
                  <a:lstStyle/>
                  <a:p>
                    <a:r>
                      <a:rPr lang="en-US"/>
                      <a:t>Obs354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9-46C3-44C3-9E8D-F26910FCE69E}"/>
                </c:ext>
              </c:extLst>
            </c:dLbl>
            <c:dLbl>
              <c:idx val="350"/>
              <c:tx>
                <c:rich>
                  <a:bodyPr/>
                  <a:lstStyle/>
                  <a:p>
                    <a:r>
                      <a:rPr lang="en-US"/>
                      <a:t>Obs355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A-46C3-44C3-9E8D-F26910FCE69E}"/>
                </c:ext>
              </c:extLst>
            </c:dLbl>
            <c:dLbl>
              <c:idx val="351"/>
              <c:tx>
                <c:rich>
                  <a:bodyPr/>
                  <a:lstStyle/>
                  <a:p>
                    <a:r>
                      <a:rPr lang="en-US"/>
                      <a:t>Obs356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B-46C3-44C3-9E8D-F26910FCE69E}"/>
                </c:ext>
              </c:extLst>
            </c:dLbl>
            <c:dLbl>
              <c:idx val="352"/>
              <c:tx>
                <c:rich>
                  <a:bodyPr/>
                  <a:lstStyle/>
                  <a:p>
                    <a:r>
                      <a:rPr lang="en-US"/>
                      <a:t>Obs357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C-46C3-44C3-9E8D-F26910FCE69E}"/>
                </c:ext>
              </c:extLst>
            </c:dLbl>
            <c:dLbl>
              <c:idx val="353"/>
              <c:tx>
                <c:rich>
                  <a:bodyPr/>
                  <a:lstStyle/>
                  <a:p>
                    <a:r>
                      <a:rPr lang="en-US"/>
                      <a:t>Obs358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D-46C3-44C3-9E8D-F26910FCE69E}"/>
                </c:ext>
              </c:extLst>
            </c:dLbl>
            <c:dLbl>
              <c:idx val="354"/>
              <c:tx>
                <c:rich>
                  <a:bodyPr/>
                  <a:lstStyle/>
                  <a:p>
                    <a:r>
                      <a:rPr lang="en-US"/>
                      <a:t>Obs359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E-46C3-44C3-9E8D-F26910FCE69E}"/>
                </c:ext>
              </c:extLst>
            </c:dLbl>
            <c:dLbl>
              <c:idx val="355"/>
              <c:tx>
                <c:rich>
                  <a:bodyPr/>
                  <a:lstStyle/>
                  <a:p>
                    <a:r>
                      <a:rPr lang="en-US"/>
                      <a:t>Obs360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6F-46C3-44C3-9E8D-F26910FCE69E}"/>
                </c:ext>
              </c:extLst>
            </c:dLbl>
            <c:dLbl>
              <c:idx val="356"/>
              <c:tx>
                <c:rich>
                  <a:bodyPr/>
                  <a:lstStyle/>
                  <a:p>
                    <a:r>
                      <a:rPr lang="en-US"/>
                      <a:t>Obs361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0-46C3-44C3-9E8D-F26910FCE69E}"/>
                </c:ext>
              </c:extLst>
            </c:dLbl>
            <c:dLbl>
              <c:idx val="357"/>
              <c:tx>
                <c:rich>
                  <a:bodyPr/>
                  <a:lstStyle/>
                  <a:p>
                    <a:r>
                      <a:rPr lang="en-US"/>
                      <a:t>Obs362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1-46C3-44C3-9E8D-F26910FCE69E}"/>
                </c:ext>
              </c:extLst>
            </c:dLbl>
            <c:dLbl>
              <c:idx val="358"/>
              <c:tx>
                <c:rich>
                  <a:bodyPr/>
                  <a:lstStyle/>
                  <a:p>
                    <a:r>
                      <a:rPr lang="en-US"/>
                      <a:t>Obs363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2-46C3-44C3-9E8D-F26910FCE69E}"/>
                </c:ext>
              </c:extLst>
            </c:dLbl>
            <c:dLbl>
              <c:idx val="359"/>
              <c:tx>
                <c:rich>
                  <a:bodyPr/>
                  <a:lstStyle/>
                  <a:p>
                    <a:r>
                      <a:rPr lang="en-US"/>
                      <a:t>Obs364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3-46C3-44C3-9E8D-F26910FCE69E}"/>
                </c:ext>
              </c:extLst>
            </c:dLbl>
            <c:dLbl>
              <c:idx val="360"/>
              <c:tx>
                <c:rich>
                  <a:bodyPr/>
                  <a:lstStyle/>
                  <a:p>
                    <a:r>
                      <a:rPr lang="en-US"/>
                      <a:t>Obs365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4-46C3-44C3-9E8D-F26910FCE69E}"/>
                </c:ext>
              </c:extLst>
            </c:dLbl>
            <c:dLbl>
              <c:idx val="361"/>
              <c:tx>
                <c:rich>
                  <a:bodyPr/>
                  <a:lstStyle/>
                  <a:p>
                    <a:r>
                      <a:rPr lang="en-US"/>
                      <a:t>Obs366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5-46C3-44C3-9E8D-F26910FCE69E}"/>
                </c:ext>
              </c:extLst>
            </c:dLbl>
            <c:dLbl>
              <c:idx val="362"/>
              <c:tx>
                <c:rich>
                  <a:bodyPr/>
                  <a:lstStyle/>
                  <a:p>
                    <a:r>
                      <a:rPr lang="en-US"/>
                      <a:t>Obs367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6-46C3-44C3-9E8D-F26910FCE69E}"/>
                </c:ext>
              </c:extLst>
            </c:dLbl>
            <c:dLbl>
              <c:idx val="363"/>
              <c:tx>
                <c:rich>
                  <a:bodyPr/>
                  <a:lstStyle/>
                  <a:p>
                    <a:r>
                      <a:rPr lang="en-US"/>
                      <a:t>Obs368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7-46C3-44C3-9E8D-F26910FCE69E}"/>
                </c:ext>
              </c:extLst>
            </c:dLbl>
            <c:dLbl>
              <c:idx val="364"/>
              <c:tx>
                <c:rich>
                  <a:bodyPr/>
                  <a:lstStyle/>
                  <a:p>
                    <a:r>
                      <a:rPr lang="en-US"/>
                      <a:t>Obs369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8-46C3-44C3-9E8D-F26910FCE69E}"/>
                </c:ext>
              </c:extLst>
            </c:dLbl>
            <c:dLbl>
              <c:idx val="365"/>
              <c:tx>
                <c:rich>
                  <a:bodyPr/>
                  <a:lstStyle/>
                  <a:p>
                    <a:r>
                      <a:rPr lang="en-US"/>
                      <a:t>Obs370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9-46C3-44C3-9E8D-F26910FCE69E}"/>
                </c:ext>
              </c:extLst>
            </c:dLbl>
            <c:dLbl>
              <c:idx val="366"/>
              <c:tx>
                <c:rich>
                  <a:bodyPr/>
                  <a:lstStyle/>
                  <a:p>
                    <a:r>
                      <a:rPr lang="en-US"/>
                      <a:t>Obs371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A-46C3-44C3-9E8D-F26910FCE69E}"/>
                </c:ext>
              </c:extLst>
            </c:dLbl>
            <c:dLbl>
              <c:idx val="367"/>
              <c:tx>
                <c:rich>
                  <a:bodyPr/>
                  <a:lstStyle/>
                  <a:p>
                    <a:r>
                      <a:rPr lang="en-US"/>
                      <a:t>Obs372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B-46C3-44C3-9E8D-F26910FCE69E}"/>
                </c:ext>
              </c:extLst>
            </c:dLbl>
            <c:dLbl>
              <c:idx val="368"/>
              <c:tx>
                <c:rich>
                  <a:bodyPr/>
                  <a:lstStyle/>
                  <a:p>
                    <a:r>
                      <a:rPr lang="en-US"/>
                      <a:t>Obs373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C-46C3-44C3-9E8D-F26910FCE69E}"/>
                </c:ext>
              </c:extLst>
            </c:dLbl>
            <c:dLbl>
              <c:idx val="369"/>
              <c:tx>
                <c:rich>
                  <a:bodyPr/>
                  <a:lstStyle/>
                  <a:p>
                    <a:r>
                      <a:rPr lang="en-US"/>
                      <a:t>Obs374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D-46C3-44C3-9E8D-F26910FCE69E}"/>
                </c:ext>
              </c:extLst>
            </c:dLbl>
            <c:dLbl>
              <c:idx val="370"/>
              <c:tx>
                <c:rich>
                  <a:bodyPr/>
                  <a:lstStyle/>
                  <a:p>
                    <a:r>
                      <a:rPr lang="en-US"/>
                      <a:t>Obs375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E-46C3-44C3-9E8D-F26910FCE69E}"/>
                </c:ext>
              </c:extLst>
            </c:dLbl>
            <c:dLbl>
              <c:idx val="371"/>
              <c:tx>
                <c:rich>
                  <a:bodyPr/>
                  <a:lstStyle/>
                  <a:p>
                    <a:r>
                      <a:rPr lang="en-US"/>
                      <a:t>Obs376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7F-46C3-44C3-9E8D-F26910FCE69E}"/>
                </c:ext>
              </c:extLst>
            </c:dLbl>
            <c:dLbl>
              <c:idx val="372"/>
              <c:tx>
                <c:rich>
                  <a:bodyPr/>
                  <a:lstStyle/>
                  <a:p>
                    <a:r>
                      <a:rPr lang="en-US"/>
                      <a:t>Obs377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0-46C3-44C3-9E8D-F26910FCE69E}"/>
                </c:ext>
              </c:extLst>
            </c:dLbl>
            <c:dLbl>
              <c:idx val="373"/>
              <c:tx>
                <c:rich>
                  <a:bodyPr/>
                  <a:lstStyle/>
                  <a:p>
                    <a:r>
                      <a:rPr lang="en-US"/>
                      <a:t>Obs378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1-46C3-44C3-9E8D-F26910FCE69E}"/>
                </c:ext>
              </c:extLst>
            </c:dLbl>
            <c:dLbl>
              <c:idx val="374"/>
              <c:tx>
                <c:rich>
                  <a:bodyPr/>
                  <a:lstStyle/>
                  <a:p>
                    <a:r>
                      <a:rPr lang="en-US"/>
                      <a:t>Obs379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2-46C3-44C3-9E8D-F26910FCE69E}"/>
                </c:ext>
              </c:extLst>
            </c:dLbl>
            <c:dLbl>
              <c:idx val="375"/>
              <c:tx>
                <c:rich>
                  <a:bodyPr/>
                  <a:lstStyle/>
                  <a:p>
                    <a:r>
                      <a:rPr lang="en-US"/>
                      <a:t>Obs380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3-46C3-44C3-9E8D-F26910FCE69E}"/>
                </c:ext>
              </c:extLst>
            </c:dLbl>
            <c:dLbl>
              <c:idx val="376"/>
              <c:tx>
                <c:rich>
                  <a:bodyPr/>
                  <a:lstStyle/>
                  <a:p>
                    <a:r>
                      <a:rPr lang="en-US"/>
                      <a:t>Obs381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4-46C3-44C3-9E8D-F26910FCE69E}"/>
                </c:ext>
              </c:extLst>
            </c:dLbl>
            <c:dLbl>
              <c:idx val="377"/>
              <c:tx>
                <c:rich>
                  <a:bodyPr/>
                  <a:lstStyle/>
                  <a:p>
                    <a:r>
                      <a:rPr lang="en-US"/>
                      <a:t>Obs382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5-46C3-44C3-9E8D-F26910FCE69E}"/>
                </c:ext>
              </c:extLst>
            </c:dLbl>
            <c:dLbl>
              <c:idx val="378"/>
              <c:tx>
                <c:rich>
                  <a:bodyPr/>
                  <a:lstStyle/>
                  <a:p>
                    <a:r>
                      <a:rPr lang="en-US"/>
                      <a:t>Obs383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6-46C3-44C3-9E8D-F26910FCE69E}"/>
                </c:ext>
              </c:extLst>
            </c:dLbl>
            <c:dLbl>
              <c:idx val="379"/>
              <c:tx>
                <c:rich>
                  <a:bodyPr/>
                  <a:lstStyle/>
                  <a:p>
                    <a:r>
                      <a:rPr lang="en-US"/>
                      <a:t>Obs384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7-46C3-44C3-9E8D-F26910FCE69E}"/>
                </c:ext>
              </c:extLst>
            </c:dLbl>
            <c:dLbl>
              <c:idx val="380"/>
              <c:tx>
                <c:rich>
                  <a:bodyPr/>
                  <a:lstStyle/>
                  <a:p>
                    <a:r>
                      <a:rPr lang="en-US"/>
                      <a:t>Obs385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8-46C3-44C3-9E8D-F26910FCE69E}"/>
                </c:ext>
              </c:extLst>
            </c:dLbl>
            <c:dLbl>
              <c:idx val="381"/>
              <c:tx>
                <c:rich>
                  <a:bodyPr/>
                  <a:lstStyle/>
                  <a:p>
                    <a:r>
                      <a:rPr lang="en-US"/>
                      <a:t>Obs386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9-46C3-44C3-9E8D-F26910FCE69E}"/>
                </c:ext>
              </c:extLst>
            </c:dLbl>
            <c:dLbl>
              <c:idx val="382"/>
              <c:tx>
                <c:rich>
                  <a:bodyPr/>
                  <a:lstStyle/>
                  <a:p>
                    <a:r>
                      <a:rPr lang="en-US"/>
                      <a:t>Obs387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A-46C3-44C3-9E8D-F26910FCE69E}"/>
                </c:ext>
              </c:extLst>
            </c:dLbl>
            <c:dLbl>
              <c:idx val="383"/>
              <c:tx>
                <c:rich>
                  <a:bodyPr/>
                  <a:lstStyle/>
                  <a:p>
                    <a:r>
                      <a:rPr lang="en-US"/>
                      <a:t>Obs388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B-46C3-44C3-9E8D-F26910FCE69E}"/>
                </c:ext>
              </c:extLst>
            </c:dLbl>
            <c:dLbl>
              <c:idx val="384"/>
              <c:tx>
                <c:rich>
                  <a:bodyPr/>
                  <a:lstStyle/>
                  <a:p>
                    <a:r>
                      <a:rPr lang="en-US"/>
                      <a:t>Obs389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C-46C3-44C3-9E8D-F26910FCE69E}"/>
                </c:ext>
              </c:extLst>
            </c:dLbl>
            <c:dLbl>
              <c:idx val="385"/>
              <c:tx>
                <c:rich>
                  <a:bodyPr/>
                  <a:lstStyle/>
                  <a:p>
                    <a:r>
                      <a:rPr lang="en-US"/>
                      <a:t>Obs390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D-46C3-44C3-9E8D-F26910FCE69E}"/>
                </c:ext>
              </c:extLst>
            </c:dLbl>
            <c:dLbl>
              <c:idx val="386"/>
              <c:tx>
                <c:rich>
                  <a:bodyPr/>
                  <a:lstStyle/>
                  <a:p>
                    <a:r>
                      <a:rPr lang="en-US"/>
                      <a:t>Obs391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E-46C3-44C3-9E8D-F26910FCE69E}"/>
                </c:ext>
              </c:extLst>
            </c:dLbl>
            <c:dLbl>
              <c:idx val="387"/>
              <c:tx>
                <c:rich>
                  <a:bodyPr/>
                  <a:lstStyle/>
                  <a:p>
                    <a:r>
                      <a:rPr lang="en-US"/>
                      <a:t>Obs392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8F-46C3-44C3-9E8D-F26910FCE69E}"/>
                </c:ext>
              </c:extLst>
            </c:dLbl>
            <c:dLbl>
              <c:idx val="388"/>
              <c:tx>
                <c:rich>
                  <a:bodyPr/>
                  <a:lstStyle/>
                  <a:p>
                    <a:r>
                      <a:rPr lang="en-US"/>
                      <a:t>Obs393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0-46C3-44C3-9E8D-F26910FCE69E}"/>
                </c:ext>
              </c:extLst>
            </c:dLbl>
            <c:dLbl>
              <c:idx val="389"/>
              <c:tx>
                <c:rich>
                  <a:bodyPr/>
                  <a:lstStyle/>
                  <a:p>
                    <a:r>
                      <a:rPr lang="en-US"/>
                      <a:t>Obs394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1-46C3-44C3-9E8D-F26910FCE69E}"/>
                </c:ext>
              </c:extLst>
            </c:dLbl>
            <c:dLbl>
              <c:idx val="390"/>
              <c:tx>
                <c:rich>
                  <a:bodyPr/>
                  <a:lstStyle/>
                  <a:p>
                    <a:r>
                      <a:rPr lang="en-US"/>
                      <a:t>Obs395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2-46C3-44C3-9E8D-F26910FCE69E}"/>
                </c:ext>
              </c:extLst>
            </c:dLbl>
            <c:dLbl>
              <c:idx val="391"/>
              <c:tx>
                <c:rich>
                  <a:bodyPr/>
                  <a:lstStyle/>
                  <a:p>
                    <a:r>
                      <a:rPr lang="en-US"/>
                      <a:t>Obs396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3-46C3-44C3-9E8D-F26910FCE69E}"/>
                </c:ext>
              </c:extLst>
            </c:dLbl>
            <c:dLbl>
              <c:idx val="392"/>
              <c:tx>
                <c:rich>
                  <a:bodyPr/>
                  <a:lstStyle/>
                  <a:p>
                    <a:r>
                      <a:rPr lang="en-US"/>
                      <a:t>Obs397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4-46C3-44C3-9E8D-F26910FCE69E}"/>
                </c:ext>
              </c:extLst>
            </c:dLbl>
            <c:dLbl>
              <c:idx val="393"/>
              <c:tx>
                <c:rich>
                  <a:bodyPr/>
                  <a:lstStyle/>
                  <a:p>
                    <a:r>
                      <a:rPr lang="en-US"/>
                      <a:t>Obs398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5-46C3-44C3-9E8D-F26910FCE69E}"/>
                </c:ext>
              </c:extLst>
            </c:dLbl>
            <c:dLbl>
              <c:idx val="394"/>
              <c:tx>
                <c:rich>
                  <a:bodyPr/>
                  <a:lstStyle/>
                  <a:p>
                    <a:r>
                      <a:rPr lang="en-US"/>
                      <a:t>Obs399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6-46C3-44C3-9E8D-F26910FCE69E}"/>
                </c:ext>
              </c:extLst>
            </c:dLbl>
            <c:dLbl>
              <c:idx val="395"/>
              <c:tx>
                <c:rich>
                  <a:bodyPr/>
                  <a:lstStyle/>
                  <a:p>
                    <a:r>
                      <a:rPr lang="en-US"/>
                      <a:t>Obs400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7-46C3-44C3-9E8D-F26910FCE69E}"/>
                </c:ext>
              </c:extLst>
            </c:dLbl>
            <c:dLbl>
              <c:idx val="396"/>
              <c:tx>
                <c:rich>
                  <a:bodyPr/>
                  <a:lstStyle/>
                  <a:p>
                    <a:r>
                      <a:rPr lang="en-US"/>
                      <a:t>Obs401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8-46C3-44C3-9E8D-F26910FCE69E}"/>
                </c:ext>
              </c:extLst>
            </c:dLbl>
            <c:dLbl>
              <c:idx val="397"/>
              <c:tx>
                <c:rich>
                  <a:bodyPr/>
                  <a:lstStyle/>
                  <a:p>
                    <a:r>
                      <a:rPr lang="en-US"/>
                      <a:t>Obs402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9-46C3-44C3-9E8D-F26910FCE69E}"/>
                </c:ext>
              </c:extLst>
            </c:dLbl>
            <c:dLbl>
              <c:idx val="398"/>
              <c:tx>
                <c:rich>
                  <a:bodyPr/>
                  <a:lstStyle/>
                  <a:p>
                    <a:r>
                      <a:rPr lang="en-US"/>
                      <a:t>Obs403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A-46C3-44C3-9E8D-F26910FCE69E}"/>
                </c:ext>
              </c:extLst>
            </c:dLbl>
            <c:dLbl>
              <c:idx val="399"/>
              <c:tx>
                <c:rich>
                  <a:bodyPr/>
                  <a:lstStyle/>
                  <a:p>
                    <a:r>
                      <a:rPr lang="en-US"/>
                      <a:t>Obs404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B-46C3-44C3-9E8D-F26910FCE69E}"/>
                </c:ext>
              </c:extLst>
            </c:dLbl>
            <c:dLbl>
              <c:idx val="400"/>
              <c:tx>
                <c:rich>
                  <a:bodyPr/>
                  <a:lstStyle/>
                  <a:p>
                    <a:r>
                      <a:rPr lang="en-US"/>
                      <a:t>Obs405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C-46C3-44C3-9E8D-F26910FCE69E}"/>
                </c:ext>
              </c:extLst>
            </c:dLbl>
            <c:dLbl>
              <c:idx val="401"/>
              <c:tx>
                <c:rich>
                  <a:bodyPr/>
                  <a:lstStyle/>
                  <a:p>
                    <a:r>
                      <a:rPr lang="en-US"/>
                      <a:t>Obs406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D-46C3-44C3-9E8D-F26910FCE69E}"/>
                </c:ext>
              </c:extLst>
            </c:dLbl>
            <c:dLbl>
              <c:idx val="402"/>
              <c:tx>
                <c:rich>
                  <a:bodyPr/>
                  <a:lstStyle/>
                  <a:p>
                    <a:r>
                      <a:rPr lang="en-US"/>
                      <a:t>Obs407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E-46C3-44C3-9E8D-F26910FCE69E}"/>
                </c:ext>
              </c:extLst>
            </c:dLbl>
            <c:dLbl>
              <c:idx val="403"/>
              <c:tx>
                <c:rich>
                  <a:bodyPr/>
                  <a:lstStyle/>
                  <a:p>
                    <a:r>
                      <a:rPr lang="en-US"/>
                      <a:t>Obs408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9F-46C3-44C3-9E8D-F26910FCE69E}"/>
                </c:ext>
              </c:extLst>
            </c:dLbl>
            <c:dLbl>
              <c:idx val="404"/>
              <c:tx>
                <c:rich>
                  <a:bodyPr/>
                  <a:lstStyle/>
                  <a:p>
                    <a:r>
                      <a:rPr lang="en-US"/>
                      <a:t>Obs409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0-46C3-44C3-9E8D-F26910FCE69E}"/>
                </c:ext>
              </c:extLst>
            </c:dLbl>
            <c:dLbl>
              <c:idx val="405"/>
              <c:tx>
                <c:rich>
                  <a:bodyPr/>
                  <a:lstStyle/>
                  <a:p>
                    <a:r>
                      <a:rPr lang="en-US"/>
                      <a:t>Obs410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1-46C3-44C3-9E8D-F26910FCE69E}"/>
                </c:ext>
              </c:extLst>
            </c:dLbl>
            <c:dLbl>
              <c:idx val="406"/>
              <c:tx>
                <c:rich>
                  <a:bodyPr/>
                  <a:lstStyle/>
                  <a:p>
                    <a:r>
                      <a:rPr lang="en-US"/>
                      <a:t>Obs411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2-46C3-44C3-9E8D-F26910FCE69E}"/>
                </c:ext>
              </c:extLst>
            </c:dLbl>
            <c:dLbl>
              <c:idx val="407"/>
              <c:tx>
                <c:rich>
                  <a:bodyPr/>
                  <a:lstStyle/>
                  <a:p>
                    <a:r>
                      <a:rPr lang="en-US"/>
                      <a:t>Obs412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3-46C3-44C3-9E8D-F26910FCE69E}"/>
                </c:ext>
              </c:extLst>
            </c:dLbl>
            <c:dLbl>
              <c:idx val="408"/>
              <c:tx>
                <c:rich>
                  <a:bodyPr/>
                  <a:lstStyle/>
                  <a:p>
                    <a:r>
                      <a:rPr lang="en-US"/>
                      <a:t>Obs413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4-46C3-44C3-9E8D-F26910FCE69E}"/>
                </c:ext>
              </c:extLst>
            </c:dLbl>
            <c:dLbl>
              <c:idx val="409"/>
              <c:tx>
                <c:rich>
                  <a:bodyPr/>
                  <a:lstStyle/>
                  <a:p>
                    <a:r>
                      <a:rPr lang="en-US"/>
                      <a:t>Obs414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5-46C3-44C3-9E8D-F26910FCE69E}"/>
                </c:ext>
              </c:extLst>
            </c:dLbl>
            <c:dLbl>
              <c:idx val="410"/>
              <c:tx>
                <c:rich>
                  <a:bodyPr/>
                  <a:lstStyle/>
                  <a:p>
                    <a:r>
                      <a:rPr lang="en-US"/>
                      <a:t>Obs415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6-46C3-44C3-9E8D-F26910FCE69E}"/>
                </c:ext>
              </c:extLst>
            </c:dLbl>
            <c:dLbl>
              <c:idx val="411"/>
              <c:tx>
                <c:rich>
                  <a:bodyPr/>
                  <a:lstStyle/>
                  <a:p>
                    <a:r>
                      <a:rPr lang="en-US"/>
                      <a:t>Obs416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7-46C3-44C3-9E8D-F26910FCE69E}"/>
                </c:ext>
              </c:extLst>
            </c:dLbl>
            <c:dLbl>
              <c:idx val="412"/>
              <c:tx>
                <c:rich>
                  <a:bodyPr/>
                  <a:lstStyle/>
                  <a:p>
                    <a:r>
                      <a:rPr lang="en-US"/>
                      <a:t>Obs417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8-46C3-44C3-9E8D-F26910FCE69E}"/>
                </c:ext>
              </c:extLst>
            </c:dLbl>
            <c:dLbl>
              <c:idx val="413"/>
              <c:tx>
                <c:rich>
                  <a:bodyPr/>
                  <a:lstStyle/>
                  <a:p>
                    <a:r>
                      <a:rPr lang="en-US"/>
                      <a:t>Obs418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9-46C3-44C3-9E8D-F26910FCE69E}"/>
                </c:ext>
              </c:extLst>
            </c:dLbl>
            <c:dLbl>
              <c:idx val="414"/>
              <c:tx>
                <c:rich>
                  <a:bodyPr/>
                  <a:lstStyle/>
                  <a:p>
                    <a:r>
                      <a:rPr lang="en-US"/>
                      <a:t>Obs419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A-46C3-44C3-9E8D-F26910FCE69E}"/>
                </c:ext>
              </c:extLst>
            </c:dLbl>
            <c:dLbl>
              <c:idx val="415"/>
              <c:tx>
                <c:rich>
                  <a:bodyPr/>
                  <a:lstStyle/>
                  <a:p>
                    <a:r>
                      <a:rPr lang="en-US"/>
                      <a:t>Obs420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B-46C3-44C3-9E8D-F26910FCE69E}"/>
                </c:ext>
              </c:extLst>
            </c:dLbl>
            <c:dLbl>
              <c:idx val="416"/>
              <c:tx>
                <c:rich>
                  <a:bodyPr/>
                  <a:lstStyle/>
                  <a:p>
                    <a:r>
                      <a:rPr lang="en-US"/>
                      <a:t>Obs421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C-46C3-44C3-9E8D-F26910FCE69E}"/>
                </c:ext>
              </c:extLst>
            </c:dLbl>
            <c:dLbl>
              <c:idx val="417"/>
              <c:tx>
                <c:rich>
                  <a:bodyPr/>
                  <a:lstStyle/>
                  <a:p>
                    <a:r>
                      <a:rPr lang="en-US"/>
                      <a:t>Obs422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D-46C3-44C3-9E8D-F26910FCE69E}"/>
                </c:ext>
              </c:extLst>
            </c:dLbl>
            <c:dLbl>
              <c:idx val="418"/>
              <c:tx>
                <c:rich>
                  <a:bodyPr/>
                  <a:lstStyle/>
                  <a:p>
                    <a:r>
                      <a:rPr lang="en-US"/>
                      <a:t>Obs423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E-46C3-44C3-9E8D-F26910FCE69E}"/>
                </c:ext>
              </c:extLst>
            </c:dLbl>
            <c:dLbl>
              <c:idx val="419"/>
              <c:tx>
                <c:rich>
                  <a:bodyPr/>
                  <a:lstStyle/>
                  <a:p>
                    <a:r>
                      <a:rPr lang="en-US"/>
                      <a:t>Obs424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AF-46C3-44C3-9E8D-F26910FCE69E}"/>
                </c:ext>
              </c:extLst>
            </c:dLbl>
            <c:dLbl>
              <c:idx val="420"/>
              <c:tx>
                <c:rich>
                  <a:bodyPr/>
                  <a:lstStyle/>
                  <a:p>
                    <a:r>
                      <a:rPr lang="en-US"/>
                      <a:t>Obs425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0-46C3-44C3-9E8D-F26910FCE69E}"/>
                </c:ext>
              </c:extLst>
            </c:dLbl>
            <c:dLbl>
              <c:idx val="421"/>
              <c:tx>
                <c:rich>
                  <a:bodyPr/>
                  <a:lstStyle/>
                  <a:p>
                    <a:r>
                      <a:rPr lang="en-US"/>
                      <a:t>Obs426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1-46C3-44C3-9E8D-F26910FCE69E}"/>
                </c:ext>
              </c:extLst>
            </c:dLbl>
            <c:dLbl>
              <c:idx val="422"/>
              <c:tx>
                <c:rich>
                  <a:bodyPr/>
                  <a:lstStyle/>
                  <a:p>
                    <a:r>
                      <a:rPr lang="en-US"/>
                      <a:t>Obs427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2-46C3-44C3-9E8D-F26910FCE69E}"/>
                </c:ext>
              </c:extLst>
            </c:dLbl>
            <c:dLbl>
              <c:idx val="423"/>
              <c:tx>
                <c:rich>
                  <a:bodyPr/>
                  <a:lstStyle/>
                  <a:p>
                    <a:r>
                      <a:rPr lang="en-US"/>
                      <a:t>Obs428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3-46C3-44C3-9E8D-F26910FCE69E}"/>
                </c:ext>
              </c:extLst>
            </c:dLbl>
            <c:dLbl>
              <c:idx val="424"/>
              <c:tx>
                <c:rich>
                  <a:bodyPr/>
                  <a:lstStyle/>
                  <a:p>
                    <a:r>
                      <a:rPr lang="en-US"/>
                      <a:t>Obs429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4-46C3-44C3-9E8D-F26910FCE69E}"/>
                </c:ext>
              </c:extLst>
            </c:dLbl>
            <c:dLbl>
              <c:idx val="425"/>
              <c:tx>
                <c:rich>
                  <a:bodyPr/>
                  <a:lstStyle/>
                  <a:p>
                    <a:r>
                      <a:rPr lang="en-US"/>
                      <a:t>Obs430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5-46C3-44C3-9E8D-F26910FCE69E}"/>
                </c:ext>
              </c:extLst>
            </c:dLbl>
            <c:dLbl>
              <c:idx val="426"/>
              <c:tx>
                <c:rich>
                  <a:bodyPr/>
                  <a:lstStyle/>
                  <a:p>
                    <a:r>
                      <a:rPr lang="en-US"/>
                      <a:t>Obs431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6-46C3-44C3-9E8D-F26910FCE69E}"/>
                </c:ext>
              </c:extLst>
            </c:dLbl>
            <c:dLbl>
              <c:idx val="427"/>
              <c:tx>
                <c:rich>
                  <a:bodyPr/>
                  <a:lstStyle/>
                  <a:p>
                    <a:r>
                      <a:rPr lang="en-US"/>
                      <a:t>Obs432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7-46C3-44C3-9E8D-F26910FCE69E}"/>
                </c:ext>
              </c:extLst>
            </c:dLbl>
            <c:dLbl>
              <c:idx val="428"/>
              <c:tx>
                <c:rich>
                  <a:bodyPr/>
                  <a:lstStyle/>
                  <a:p>
                    <a:r>
                      <a:rPr lang="en-US"/>
                      <a:t>Obs433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8-46C3-44C3-9E8D-F26910FCE69E}"/>
                </c:ext>
              </c:extLst>
            </c:dLbl>
            <c:dLbl>
              <c:idx val="429"/>
              <c:tx>
                <c:rich>
                  <a:bodyPr/>
                  <a:lstStyle/>
                  <a:p>
                    <a:r>
                      <a:rPr lang="en-US"/>
                      <a:t>Obs434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9-46C3-44C3-9E8D-F26910FCE69E}"/>
                </c:ext>
              </c:extLst>
            </c:dLbl>
            <c:dLbl>
              <c:idx val="430"/>
              <c:tx>
                <c:rich>
                  <a:bodyPr/>
                  <a:lstStyle/>
                  <a:p>
                    <a:r>
                      <a:rPr lang="en-US"/>
                      <a:t>Obs435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A-46C3-44C3-9E8D-F26910FCE69E}"/>
                </c:ext>
              </c:extLst>
            </c:dLbl>
            <c:dLbl>
              <c:idx val="431"/>
              <c:tx>
                <c:rich>
                  <a:bodyPr/>
                  <a:lstStyle/>
                  <a:p>
                    <a:r>
                      <a:rPr lang="en-US"/>
                      <a:t>Obs436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B-46C3-44C3-9E8D-F26910FCE69E}"/>
                </c:ext>
              </c:extLst>
            </c:dLbl>
            <c:dLbl>
              <c:idx val="432"/>
              <c:tx>
                <c:rich>
                  <a:bodyPr/>
                  <a:lstStyle/>
                  <a:p>
                    <a:r>
                      <a:rPr lang="en-US"/>
                      <a:t>Obs437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C-46C3-44C3-9E8D-F26910FCE69E}"/>
                </c:ext>
              </c:extLst>
            </c:dLbl>
            <c:dLbl>
              <c:idx val="433"/>
              <c:tx>
                <c:rich>
                  <a:bodyPr/>
                  <a:lstStyle/>
                  <a:p>
                    <a:r>
                      <a:rPr lang="en-US"/>
                      <a:t>Obs438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D-46C3-44C3-9E8D-F26910FCE69E}"/>
                </c:ext>
              </c:extLst>
            </c:dLbl>
            <c:dLbl>
              <c:idx val="434"/>
              <c:tx>
                <c:rich>
                  <a:bodyPr/>
                  <a:lstStyle/>
                  <a:p>
                    <a:r>
                      <a:rPr lang="en-US"/>
                      <a:t>Obs439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E-46C3-44C3-9E8D-F26910FCE69E}"/>
                </c:ext>
              </c:extLst>
            </c:dLbl>
            <c:dLbl>
              <c:idx val="435"/>
              <c:tx>
                <c:rich>
                  <a:bodyPr/>
                  <a:lstStyle/>
                  <a:p>
                    <a:r>
                      <a:rPr lang="en-US"/>
                      <a:t>Obs440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BF-46C3-44C3-9E8D-F26910FCE69E}"/>
                </c:ext>
              </c:extLst>
            </c:dLbl>
            <c:dLbl>
              <c:idx val="436"/>
              <c:tx>
                <c:rich>
                  <a:bodyPr/>
                  <a:lstStyle/>
                  <a:p>
                    <a:r>
                      <a:rPr lang="en-US"/>
                      <a:t>Obs441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0-46C3-44C3-9E8D-F26910FCE69E}"/>
                </c:ext>
              </c:extLst>
            </c:dLbl>
            <c:dLbl>
              <c:idx val="437"/>
              <c:tx>
                <c:rich>
                  <a:bodyPr/>
                  <a:lstStyle/>
                  <a:p>
                    <a:r>
                      <a:rPr lang="en-US"/>
                      <a:t>Obs442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1-46C3-44C3-9E8D-F26910FCE69E}"/>
                </c:ext>
              </c:extLst>
            </c:dLbl>
            <c:dLbl>
              <c:idx val="438"/>
              <c:tx>
                <c:rich>
                  <a:bodyPr/>
                  <a:lstStyle/>
                  <a:p>
                    <a:r>
                      <a:rPr lang="en-US"/>
                      <a:t>Obs443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2-46C3-44C3-9E8D-F26910FCE69E}"/>
                </c:ext>
              </c:extLst>
            </c:dLbl>
            <c:dLbl>
              <c:idx val="439"/>
              <c:tx>
                <c:rich>
                  <a:bodyPr/>
                  <a:lstStyle/>
                  <a:p>
                    <a:r>
                      <a:rPr lang="en-US"/>
                      <a:t>Obs444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3-46C3-44C3-9E8D-F26910FCE69E}"/>
                </c:ext>
              </c:extLst>
            </c:dLbl>
            <c:dLbl>
              <c:idx val="440"/>
              <c:tx>
                <c:rich>
                  <a:bodyPr/>
                  <a:lstStyle/>
                  <a:p>
                    <a:r>
                      <a:rPr lang="en-US"/>
                      <a:t>Obs445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4-46C3-44C3-9E8D-F26910FCE69E}"/>
                </c:ext>
              </c:extLst>
            </c:dLbl>
            <c:dLbl>
              <c:idx val="441"/>
              <c:tx>
                <c:rich>
                  <a:bodyPr/>
                  <a:lstStyle/>
                  <a:p>
                    <a:r>
                      <a:rPr lang="en-US"/>
                      <a:t>Obs446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5-46C3-44C3-9E8D-F26910FCE69E}"/>
                </c:ext>
              </c:extLst>
            </c:dLbl>
            <c:dLbl>
              <c:idx val="442"/>
              <c:tx>
                <c:rich>
                  <a:bodyPr/>
                  <a:lstStyle/>
                  <a:p>
                    <a:r>
                      <a:rPr lang="en-US"/>
                      <a:t>Obs447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6-46C3-44C3-9E8D-F26910FCE69E}"/>
                </c:ext>
              </c:extLst>
            </c:dLbl>
            <c:dLbl>
              <c:idx val="443"/>
              <c:tx>
                <c:rich>
                  <a:bodyPr/>
                  <a:lstStyle/>
                  <a:p>
                    <a:r>
                      <a:rPr lang="en-US"/>
                      <a:t>Obs448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7-46C3-44C3-9E8D-F26910FCE69E}"/>
                </c:ext>
              </c:extLst>
            </c:dLbl>
            <c:dLbl>
              <c:idx val="444"/>
              <c:tx>
                <c:rich>
                  <a:bodyPr/>
                  <a:lstStyle/>
                  <a:p>
                    <a:r>
                      <a:rPr lang="en-US"/>
                      <a:t>Obs449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8-46C3-44C3-9E8D-F26910FCE69E}"/>
                </c:ext>
              </c:extLst>
            </c:dLbl>
            <c:dLbl>
              <c:idx val="445"/>
              <c:tx>
                <c:rich>
                  <a:bodyPr/>
                  <a:lstStyle/>
                  <a:p>
                    <a:r>
                      <a:rPr lang="en-US"/>
                      <a:t>Obs450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9-46C3-44C3-9E8D-F26910FCE69E}"/>
                </c:ext>
              </c:extLst>
            </c:dLbl>
            <c:dLbl>
              <c:idx val="446"/>
              <c:tx>
                <c:rich>
                  <a:bodyPr/>
                  <a:lstStyle/>
                  <a:p>
                    <a:r>
                      <a:rPr lang="en-US"/>
                      <a:t>Obs451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A-46C3-44C3-9E8D-F26910FCE69E}"/>
                </c:ext>
              </c:extLst>
            </c:dLbl>
            <c:dLbl>
              <c:idx val="447"/>
              <c:tx>
                <c:rich>
                  <a:bodyPr/>
                  <a:lstStyle/>
                  <a:p>
                    <a:r>
                      <a:rPr lang="en-US"/>
                      <a:t>Obs452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B-46C3-44C3-9E8D-F26910FCE69E}"/>
                </c:ext>
              </c:extLst>
            </c:dLbl>
            <c:dLbl>
              <c:idx val="448"/>
              <c:tx>
                <c:rich>
                  <a:bodyPr/>
                  <a:lstStyle/>
                  <a:p>
                    <a:r>
                      <a:rPr lang="en-US"/>
                      <a:t>Obs453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C-46C3-44C3-9E8D-F26910FCE69E}"/>
                </c:ext>
              </c:extLst>
            </c:dLbl>
            <c:dLbl>
              <c:idx val="449"/>
              <c:tx>
                <c:rich>
                  <a:bodyPr/>
                  <a:lstStyle/>
                  <a:p>
                    <a:r>
                      <a:rPr lang="en-US"/>
                      <a:t>Obs454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D-46C3-44C3-9E8D-F26910FCE69E}"/>
                </c:ext>
              </c:extLst>
            </c:dLbl>
            <c:dLbl>
              <c:idx val="450"/>
              <c:tx>
                <c:rich>
                  <a:bodyPr/>
                  <a:lstStyle/>
                  <a:p>
                    <a:r>
                      <a:rPr lang="en-US"/>
                      <a:t>Obs455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E-46C3-44C3-9E8D-F26910FCE69E}"/>
                </c:ext>
              </c:extLst>
            </c:dLbl>
            <c:dLbl>
              <c:idx val="451"/>
              <c:tx>
                <c:rich>
                  <a:bodyPr/>
                  <a:lstStyle/>
                  <a:p>
                    <a:r>
                      <a:rPr lang="en-US"/>
                      <a:t>Obs456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CF-46C3-44C3-9E8D-F26910FCE69E}"/>
                </c:ext>
              </c:extLst>
            </c:dLbl>
            <c:dLbl>
              <c:idx val="452"/>
              <c:tx>
                <c:rich>
                  <a:bodyPr/>
                  <a:lstStyle/>
                  <a:p>
                    <a:r>
                      <a:rPr lang="en-US"/>
                      <a:t>Obs457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0-46C3-44C3-9E8D-F26910FCE69E}"/>
                </c:ext>
              </c:extLst>
            </c:dLbl>
            <c:dLbl>
              <c:idx val="453"/>
              <c:tx>
                <c:rich>
                  <a:bodyPr/>
                  <a:lstStyle/>
                  <a:p>
                    <a:r>
                      <a:rPr lang="en-US"/>
                      <a:t>Obs458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1-46C3-44C3-9E8D-F26910FCE69E}"/>
                </c:ext>
              </c:extLst>
            </c:dLbl>
            <c:dLbl>
              <c:idx val="454"/>
              <c:tx>
                <c:rich>
                  <a:bodyPr/>
                  <a:lstStyle/>
                  <a:p>
                    <a:r>
                      <a:rPr lang="en-US"/>
                      <a:t>Obs459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2-46C3-44C3-9E8D-F26910FCE69E}"/>
                </c:ext>
              </c:extLst>
            </c:dLbl>
            <c:dLbl>
              <c:idx val="455"/>
              <c:tx>
                <c:rich>
                  <a:bodyPr/>
                  <a:lstStyle/>
                  <a:p>
                    <a:r>
                      <a:rPr lang="en-US"/>
                      <a:t>Obs460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3-46C3-44C3-9E8D-F26910FCE69E}"/>
                </c:ext>
              </c:extLst>
            </c:dLbl>
            <c:dLbl>
              <c:idx val="456"/>
              <c:tx>
                <c:rich>
                  <a:bodyPr/>
                  <a:lstStyle/>
                  <a:p>
                    <a:r>
                      <a:rPr lang="en-US"/>
                      <a:t>Obs461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4-46C3-44C3-9E8D-F26910FCE69E}"/>
                </c:ext>
              </c:extLst>
            </c:dLbl>
            <c:dLbl>
              <c:idx val="457"/>
              <c:tx>
                <c:rich>
                  <a:bodyPr/>
                  <a:lstStyle/>
                  <a:p>
                    <a:r>
                      <a:rPr lang="en-US"/>
                      <a:t>Obs462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5-46C3-44C3-9E8D-F26910FCE69E}"/>
                </c:ext>
              </c:extLst>
            </c:dLbl>
            <c:dLbl>
              <c:idx val="458"/>
              <c:tx>
                <c:rich>
                  <a:bodyPr/>
                  <a:lstStyle/>
                  <a:p>
                    <a:r>
                      <a:rPr lang="en-US"/>
                      <a:t>Obs463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6-46C3-44C3-9E8D-F26910FCE69E}"/>
                </c:ext>
              </c:extLst>
            </c:dLbl>
            <c:dLbl>
              <c:idx val="459"/>
              <c:tx>
                <c:rich>
                  <a:bodyPr/>
                  <a:lstStyle/>
                  <a:p>
                    <a:r>
                      <a:rPr lang="en-US"/>
                      <a:t>Obs464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7-46C3-44C3-9E8D-F26910FCE69E}"/>
                </c:ext>
              </c:extLst>
            </c:dLbl>
            <c:dLbl>
              <c:idx val="460"/>
              <c:tx>
                <c:rich>
                  <a:bodyPr/>
                  <a:lstStyle/>
                  <a:p>
                    <a:r>
                      <a:rPr lang="en-US"/>
                      <a:t>Obs465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8-46C3-44C3-9E8D-F26910FCE69E}"/>
                </c:ext>
              </c:extLst>
            </c:dLbl>
            <c:dLbl>
              <c:idx val="461"/>
              <c:tx>
                <c:rich>
                  <a:bodyPr/>
                  <a:lstStyle/>
                  <a:p>
                    <a:r>
                      <a:rPr lang="en-US"/>
                      <a:t>Obs466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9-46C3-44C3-9E8D-F26910FCE69E}"/>
                </c:ext>
              </c:extLst>
            </c:dLbl>
            <c:dLbl>
              <c:idx val="462"/>
              <c:tx>
                <c:rich>
                  <a:bodyPr/>
                  <a:lstStyle/>
                  <a:p>
                    <a:r>
                      <a:rPr lang="en-US"/>
                      <a:t>Obs467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A-46C3-44C3-9E8D-F26910FCE69E}"/>
                </c:ext>
              </c:extLst>
            </c:dLbl>
            <c:dLbl>
              <c:idx val="463"/>
              <c:tx>
                <c:rich>
                  <a:bodyPr/>
                  <a:lstStyle/>
                  <a:p>
                    <a:r>
                      <a:rPr lang="en-US"/>
                      <a:t>Obs468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B-46C3-44C3-9E8D-F26910FCE69E}"/>
                </c:ext>
              </c:extLst>
            </c:dLbl>
            <c:dLbl>
              <c:idx val="464"/>
              <c:tx>
                <c:rich>
                  <a:bodyPr/>
                  <a:lstStyle/>
                  <a:p>
                    <a:r>
                      <a:rPr lang="en-US"/>
                      <a:t>Obs469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C-46C3-44C3-9E8D-F26910FCE69E}"/>
                </c:ext>
              </c:extLst>
            </c:dLbl>
            <c:dLbl>
              <c:idx val="465"/>
              <c:tx>
                <c:rich>
                  <a:bodyPr/>
                  <a:lstStyle/>
                  <a:p>
                    <a:r>
                      <a:rPr lang="en-US"/>
                      <a:t>Obs470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D-46C3-44C3-9E8D-F26910FCE69E}"/>
                </c:ext>
              </c:extLst>
            </c:dLbl>
            <c:dLbl>
              <c:idx val="466"/>
              <c:tx>
                <c:rich>
                  <a:bodyPr/>
                  <a:lstStyle/>
                  <a:p>
                    <a:r>
                      <a:rPr lang="en-US"/>
                      <a:t>Obs471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E-46C3-44C3-9E8D-F26910FCE69E}"/>
                </c:ext>
              </c:extLst>
            </c:dLbl>
            <c:dLbl>
              <c:idx val="467"/>
              <c:tx>
                <c:rich>
                  <a:bodyPr/>
                  <a:lstStyle/>
                  <a:p>
                    <a:r>
                      <a:rPr lang="en-US"/>
                      <a:t>Obs472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DF-46C3-44C3-9E8D-F26910FCE69E}"/>
                </c:ext>
              </c:extLst>
            </c:dLbl>
            <c:dLbl>
              <c:idx val="468"/>
              <c:tx>
                <c:rich>
                  <a:bodyPr/>
                  <a:lstStyle/>
                  <a:p>
                    <a:r>
                      <a:rPr lang="en-US"/>
                      <a:t>Obs473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0-46C3-44C3-9E8D-F26910FCE69E}"/>
                </c:ext>
              </c:extLst>
            </c:dLbl>
            <c:dLbl>
              <c:idx val="469"/>
              <c:tx>
                <c:rich>
                  <a:bodyPr/>
                  <a:lstStyle/>
                  <a:p>
                    <a:r>
                      <a:rPr lang="en-US"/>
                      <a:t>Obs474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1-46C3-44C3-9E8D-F26910FCE69E}"/>
                </c:ext>
              </c:extLst>
            </c:dLbl>
            <c:dLbl>
              <c:idx val="470"/>
              <c:tx>
                <c:rich>
                  <a:bodyPr/>
                  <a:lstStyle/>
                  <a:p>
                    <a:r>
                      <a:rPr lang="en-US"/>
                      <a:t>Obs475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2-46C3-44C3-9E8D-F26910FCE69E}"/>
                </c:ext>
              </c:extLst>
            </c:dLbl>
            <c:dLbl>
              <c:idx val="471"/>
              <c:tx>
                <c:rich>
                  <a:bodyPr/>
                  <a:lstStyle/>
                  <a:p>
                    <a:r>
                      <a:rPr lang="en-US"/>
                      <a:t>Obs476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3-46C3-44C3-9E8D-F26910FCE69E}"/>
                </c:ext>
              </c:extLst>
            </c:dLbl>
            <c:dLbl>
              <c:idx val="472"/>
              <c:tx>
                <c:rich>
                  <a:bodyPr/>
                  <a:lstStyle/>
                  <a:p>
                    <a:r>
                      <a:rPr lang="en-US"/>
                      <a:t>Obs477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4-46C3-44C3-9E8D-F26910FCE69E}"/>
                </c:ext>
              </c:extLst>
            </c:dLbl>
            <c:dLbl>
              <c:idx val="473"/>
              <c:tx>
                <c:rich>
                  <a:bodyPr/>
                  <a:lstStyle/>
                  <a:p>
                    <a:r>
                      <a:rPr lang="en-US"/>
                      <a:t>Obs478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5-46C3-44C3-9E8D-F26910FCE69E}"/>
                </c:ext>
              </c:extLst>
            </c:dLbl>
            <c:dLbl>
              <c:idx val="474"/>
              <c:tx>
                <c:rich>
                  <a:bodyPr/>
                  <a:lstStyle/>
                  <a:p>
                    <a:r>
                      <a:rPr lang="en-US"/>
                      <a:t>Obs479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6-46C3-44C3-9E8D-F26910FCE69E}"/>
                </c:ext>
              </c:extLst>
            </c:dLbl>
            <c:dLbl>
              <c:idx val="475"/>
              <c:tx>
                <c:rich>
                  <a:bodyPr/>
                  <a:lstStyle/>
                  <a:p>
                    <a:r>
                      <a:rPr lang="en-US"/>
                      <a:t>Obs480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7-46C3-44C3-9E8D-F26910FCE69E}"/>
                </c:ext>
              </c:extLst>
            </c:dLbl>
            <c:dLbl>
              <c:idx val="476"/>
              <c:tx>
                <c:rich>
                  <a:bodyPr/>
                  <a:lstStyle/>
                  <a:p>
                    <a:r>
                      <a:rPr lang="en-US"/>
                      <a:t>Obs481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8-46C3-44C3-9E8D-F26910FCE69E}"/>
                </c:ext>
              </c:extLst>
            </c:dLbl>
            <c:dLbl>
              <c:idx val="477"/>
              <c:tx>
                <c:rich>
                  <a:bodyPr/>
                  <a:lstStyle/>
                  <a:p>
                    <a:r>
                      <a:rPr lang="en-US"/>
                      <a:t>Obs482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9-46C3-44C3-9E8D-F26910FCE69E}"/>
                </c:ext>
              </c:extLst>
            </c:dLbl>
            <c:dLbl>
              <c:idx val="478"/>
              <c:tx>
                <c:rich>
                  <a:bodyPr/>
                  <a:lstStyle/>
                  <a:p>
                    <a:r>
                      <a:rPr lang="en-US"/>
                      <a:t>Obs483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A-46C3-44C3-9E8D-F26910FCE69E}"/>
                </c:ext>
              </c:extLst>
            </c:dLbl>
            <c:dLbl>
              <c:idx val="479"/>
              <c:tx>
                <c:rich>
                  <a:bodyPr/>
                  <a:lstStyle/>
                  <a:p>
                    <a:r>
                      <a:rPr lang="en-US"/>
                      <a:t>Obs484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B-46C3-44C3-9E8D-F26910FCE69E}"/>
                </c:ext>
              </c:extLst>
            </c:dLbl>
            <c:dLbl>
              <c:idx val="480"/>
              <c:tx>
                <c:rich>
                  <a:bodyPr/>
                  <a:lstStyle/>
                  <a:p>
                    <a:r>
                      <a:rPr lang="en-US"/>
                      <a:t>Obs485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C-46C3-44C3-9E8D-F26910FCE69E}"/>
                </c:ext>
              </c:extLst>
            </c:dLbl>
            <c:dLbl>
              <c:idx val="481"/>
              <c:tx>
                <c:rich>
                  <a:bodyPr/>
                  <a:lstStyle/>
                  <a:p>
                    <a:r>
                      <a:rPr lang="en-US"/>
                      <a:t>Obs486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D-46C3-44C3-9E8D-F26910FCE69E}"/>
                </c:ext>
              </c:extLst>
            </c:dLbl>
            <c:dLbl>
              <c:idx val="482"/>
              <c:tx>
                <c:rich>
                  <a:bodyPr/>
                  <a:lstStyle/>
                  <a:p>
                    <a:r>
                      <a:rPr lang="en-US"/>
                      <a:t>Obs487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E-46C3-44C3-9E8D-F26910FCE69E}"/>
                </c:ext>
              </c:extLst>
            </c:dLbl>
            <c:dLbl>
              <c:idx val="483"/>
              <c:tx>
                <c:rich>
                  <a:bodyPr/>
                  <a:lstStyle/>
                  <a:p>
                    <a:r>
                      <a:rPr lang="en-US"/>
                      <a:t>Obs488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EF-46C3-44C3-9E8D-F26910FCE69E}"/>
                </c:ext>
              </c:extLst>
            </c:dLbl>
            <c:dLbl>
              <c:idx val="484"/>
              <c:tx>
                <c:rich>
                  <a:bodyPr/>
                  <a:lstStyle/>
                  <a:p>
                    <a:r>
                      <a:rPr lang="en-US"/>
                      <a:t>Obs489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0-46C3-44C3-9E8D-F26910FCE69E}"/>
                </c:ext>
              </c:extLst>
            </c:dLbl>
            <c:dLbl>
              <c:idx val="485"/>
              <c:tx>
                <c:rich>
                  <a:bodyPr/>
                  <a:lstStyle/>
                  <a:p>
                    <a:r>
                      <a:rPr lang="en-US"/>
                      <a:t>Obs490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1-46C3-44C3-9E8D-F26910FCE69E}"/>
                </c:ext>
              </c:extLst>
            </c:dLbl>
            <c:dLbl>
              <c:idx val="486"/>
              <c:tx>
                <c:rich>
                  <a:bodyPr/>
                  <a:lstStyle/>
                  <a:p>
                    <a:r>
                      <a:rPr lang="en-US"/>
                      <a:t>Obs491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2-46C3-44C3-9E8D-F26910FCE69E}"/>
                </c:ext>
              </c:extLst>
            </c:dLbl>
            <c:dLbl>
              <c:idx val="487"/>
              <c:tx>
                <c:rich>
                  <a:bodyPr/>
                  <a:lstStyle/>
                  <a:p>
                    <a:r>
                      <a:rPr lang="en-US"/>
                      <a:t>Obs492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3-46C3-44C3-9E8D-F26910FCE69E}"/>
                </c:ext>
              </c:extLst>
            </c:dLbl>
            <c:dLbl>
              <c:idx val="488"/>
              <c:tx>
                <c:rich>
                  <a:bodyPr/>
                  <a:lstStyle/>
                  <a:p>
                    <a:r>
                      <a:rPr lang="en-US"/>
                      <a:t>Obs493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4-46C3-44C3-9E8D-F26910FCE69E}"/>
                </c:ext>
              </c:extLst>
            </c:dLbl>
            <c:dLbl>
              <c:idx val="489"/>
              <c:tx>
                <c:rich>
                  <a:bodyPr/>
                  <a:lstStyle/>
                  <a:p>
                    <a:r>
                      <a:rPr lang="en-US"/>
                      <a:t>Obs494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5-46C3-44C3-9E8D-F26910FCE69E}"/>
                </c:ext>
              </c:extLst>
            </c:dLbl>
            <c:dLbl>
              <c:idx val="490"/>
              <c:tx>
                <c:rich>
                  <a:bodyPr/>
                  <a:lstStyle/>
                  <a:p>
                    <a:r>
                      <a:rPr lang="en-US"/>
                      <a:t>Obs495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6-46C3-44C3-9E8D-F26910FCE69E}"/>
                </c:ext>
              </c:extLst>
            </c:dLbl>
            <c:dLbl>
              <c:idx val="491"/>
              <c:tx>
                <c:rich>
                  <a:bodyPr/>
                  <a:lstStyle/>
                  <a:p>
                    <a:r>
                      <a:rPr lang="en-US"/>
                      <a:t>Obs496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7-46C3-44C3-9E8D-F26910FCE69E}"/>
                </c:ext>
              </c:extLst>
            </c:dLbl>
            <c:dLbl>
              <c:idx val="492"/>
              <c:tx>
                <c:rich>
                  <a:bodyPr/>
                  <a:lstStyle/>
                  <a:p>
                    <a:r>
                      <a:rPr lang="en-US"/>
                      <a:t>Obs497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8-46C3-44C3-9E8D-F26910FCE69E}"/>
                </c:ext>
              </c:extLst>
            </c:dLbl>
            <c:dLbl>
              <c:idx val="493"/>
              <c:tx>
                <c:rich>
                  <a:bodyPr/>
                  <a:lstStyle/>
                  <a:p>
                    <a:r>
                      <a:rPr lang="en-US"/>
                      <a:t>Obs498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9-46C3-44C3-9E8D-F26910FCE69E}"/>
                </c:ext>
              </c:extLst>
            </c:dLbl>
            <c:dLbl>
              <c:idx val="494"/>
              <c:tx>
                <c:rich>
                  <a:bodyPr/>
                  <a:lstStyle/>
                  <a:p>
                    <a:r>
                      <a:rPr lang="en-US"/>
                      <a:t>Obs499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A-46C3-44C3-9E8D-F26910FCE69E}"/>
                </c:ext>
              </c:extLst>
            </c:dLbl>
            <c:dLbl>
              <c:idx val="495"/>
              <c:tx>
                <c:rich>
                  <a:bodyPr/>
                  <a:lstStyle/>
                  <a:p>
                    <a:r>
                      <a:rPr lang="en-US"/>
                      <a:t>Obs500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B-46C3-44C3-9E8D-F26910FCE69E}"/>
                </c:ext>
              </c:extLst>
            </c:dLbl>
            <c:dLbl>
              <c:idx val="496"/>
              <c:tx>
                <c:rich>
                  <a:bodyPr/>
                  <a:lstStyle/>
                  <a:p>
                    <a:r>
                      <a:rPr lang="en-US"/>
                      <a:t>Obs501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C-46C3-44C3-9E8D-F26910FCE69E}"/>
                </c:ext>
              </c:extLst>
            </c:dLbl>
            <c:dLbl>
              <c:idx val="497"/>
              <c:tx>
                <c:rich>
                  <a:bodyPr/>
                  <a:lstStyle/>
                  <a:p>
                    <a:r>
                      <a:rPr lang="en-US"/>
                      <a:t>Obs502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D-46C3-44C3-9E8D-F26910FCE69E}"/>
                </c:ext>
              </c:extLst>
            </c:dLbl>
            <c:dLbl>
              <c:idx val="498"/>
              <c:tx>
                <c:rich>
                  <a:bodyPr/>
                  <a:lstStyle/>
                  <a:p>
                    <a:r>
                      <a:rPr lang="en-US"/>
                      <a:t>Obs503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E-46C3-44C3-9E8D-F26910FCE69E}"/>
                </c:ext>
              </c:extLst>
            </c:dLbl>
            <c:dLbl>
              <c:idx val="499"/>
              <c:tx>
                <c:rich>
                  <a:bodyPr/>
                  <a:lstStyle/>
                  <a:p>
                    <a:r>
                      <a:rPr lang="en-US"/>
                      <a:t>Obs504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1FF-46C3-44C3-9E8D-F26910FCE69E}"/>
                </c:ext>
              </c:extLst>
            </c:dLbl>
            <c:dLbl>
              <c:idx val="500"/>
              <c:tx>
                <c:rich>
                  <a:bodyPr/>
                  <a:lstStyle/>
                  <a:p>
                    <a:r>
                      <a:rPr lang="en-US"/>
                      <a:t>Obs505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0-46C3-44C3-9E8D-F26910FCE69E}"/>
                </c:ext>
              </c:extLst>
            </c:dLbl>
            <c:dLbl>
              <c:idx val="501"/>
              <c:tx>
                <c:rich>
                  <a:bodyPr/>
                  <a:lstStyle/>
                  <a:p>
                    <a:r>
                      <a:rPr lang="en-US"/>
                      <a:t>Obs506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1-46C3-44C3-9E8D-F26910FCE69E}"/>
                </c:ext>
              </c:extLst>
            </c:dLbl>
            <c:dLbl>
              <c:idx val="502"/>
              <c:tx>
                <c:rich>
                  <a:bodyPr/>
                  <a:lstStyle/>
                  <a:p>
                    <a:r>
                      <a:rPr lang="en-US"/>
                      <a:t>Obs507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2-46C3-44C3-9E8D-F26910FCE69E}"/>
                </c:ext>
              </c:extLst>
            </c:dLbl>
            <c:dLbl>
              <c:idx val="503"/>
              <c:tx>
                <c:rich>
                  <a:bodyPr/>
                  <a:lstStyle/>
                  <a:p>
                    <a:r>
                      <a:rPr lang="en-US"/>
                      <a:t>Obs508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3-46C3-44C3-9E8D-F26910FCE69E}"/>
                </c:ext>
              </c:extLst>
            </c:dLbl>
            <c:dLbl>
              <c:idx val="504"/>
              <c:tx>
                <c:rich>
                  <a:bodyPr/>
                  <a:lstStyle/>
                  <a:p>
                    <a:r>
                      <a:rPr lang="en-US"/>
                      <a:t>Obs509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4-46C3-44C3-9E8D-F26910FCE69E}"/>
                </c:ext>
              </c:extLst>
            </c:dLbl>
            <c:dLbl>
              <c:idx val="505"/>
              <c:tx>
                <c:rich>
                  <a:bodyPr/>
                  <a:lstStyle/>
                  <a:p>
                    <a:r>
                      <a:rPr lang="en-US"/>
                      <a:t>Obs510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5-46C3-44C3-9E8D-F26910FCE69E}"/>
                </c:ext>
              </c:extLst>
            </c:dLbl>
            <c:dLbl>
              <c:idx val="506"/>
              <c:tx>
                <c:rich>
                  <a:bodyPr/>
                  <a:lstStyle/>
                  <a:p>
                    <a:r>
                      <a:rPr lang="en-US"/>
                      <a:t>Obs511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6-46C3-44C3-9E8D-F26910FCE69E}"/>
                </c:ext>
              </c:extLst>
            </c:dLbl>
            <c:dLbl>
              <c:idx val="507"/>
              <c:tx>
                <c:rich>
                  <a:bodyPr/>
                  <a:lstStyle/>
                  <a:p>
                    <a:r>
                      <a:rPr lang="en-US"/>
                      <a:t>Obs512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7-46C3-44C3-9E8D-F26910FCE69E}"/>
                </c:ext>
              </c:extLst>
            </c:dLbl>
            <c:dLbl>
              <c:idx val="508"/>
              <c:tx>
                <c:rich>
                  <a:bodyPr/>
                  <a:lstStyle/>
                  <a:p>
                    <a:r>
                      <a:rPr lang="en-US"/>
                      <a:t>Obs513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8-46C3-44C3-9E8D-F26910FCE69E}"/>
                </c:ext>
              </c:extLst>
            </c:dLbl>
            <c:dLbl>
              <c:idx val="509"/>
              <c:tx>
                <c:rich>
                  <a:bodyPr/>
                  <a:lstStyle/>
                  <a:p>
                    <a:r>
                      <a:rPr lang="en-US"/>
                      <a:t>Obs514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9-46C3-44C3-9E8D-F26910FCE69E}"/>
                </c:ext>
              </c:extLst>
            </c:dLbl>
            <c:dLbl>
              <c:idx val="510"/>
              <c:tx>
                <c:rich>
                  <a:bodyPr/>
                  <a:lstStyle/>
                  <a:p>
                    <a:r>
                      <a:rPr lang="en-US"/>
                      <a:t>Obs515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A-46C3-44C3-9E8D-F26910FCE69E}"/>
                </c:ext>
              </c:extLst>
            </c:dLbl>
            <c:dLbl>
              <c:idx val="511"/>
              <c:tx>
                <c:rich>
                  <a:bodyPr/>
                  <a:lstStyle/>
                  <a:p>
                    <a:r>
                      <a:rPr lang="en-US"/>
                      <a:t>Obs516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B-46C3-44C3-9E8D-F26910FCE69E}"/>
                </c:ext>
              </c:extLst>
            </c:dLbl>
            <c:dLbl>
              <c:idx val="512"/>
              <c:tx>
                <c:rich>
                  <a:bodyPr/>
                  <a:lstStyle/>
                  <a:p>
                    <a:r>
                      <a:rPr lang="en-US"/>
                      <a:t>Obs517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C-46C3-44C3-9E8D-F26910FCE69E}"/>
                </c:ext>
              </c:extLst>
            </c:dLbl>
            <c:dLbl>
              <c:idx val="513"/>
              <c:tx>
                <c:rich>
                  <a:bodyPr/>
                  <a:lstStyle/>
                  <a:p>
                    <a:r>
                      <a:rPr lang="en-US"/>
                      <a:t>Obs518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D-46C3-44C3-9E8D-F26910FCE69E}"/>
                </c:ext>
              </c:extLst>
            </c:dLbl>
            <c:dLbl>
              <c:idx val="514"/>
              <c:tx>
                <c:rich>
                  <a:bodyPr/>
                  <a:lstStyle/>
                  <a:p>
                    <a:r>
                      <a:rPr lang="en-US"/>
                      <a:t>Obs519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E-46C3-44C3-9E8D-F26910FCE69E}"/>
                </c:ext>
              </c:extLst>
            </c:dLbl>
            <c:dLbl>
              <c:idx val="515"/>
              <c:tx>
                <c:rich>
                  <a:bodyPr/>
                  <a:lstStyle/>
                  <a:p>
                    <a:r>
                      <a:rPr lang="en-US"/>
                      <a:t>Obs520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0F-46C3-44C3-9E8D-F26910FCE69E}"/>
                </c:ext>
              </c:extLst>
            </c:dLbl>
            <c:dLbl>
              <c:idx val="516"/>
              <c:tx>
                <c:rich>
                  <a:bodyPr/>
                  <a:lstStyle/>
                  <a:p>
                    <a:r>
                      <a:rPr lang="en-US"/>
                      <a:t>Obs521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0-46C3-44C3-9E8D-F26910FCE69E}"/>
                </c:ext>
              </c:extLst>
            </c:dLbl>
            <c:dLbl>
              <c:idx val="517"/>
              <c:tx>
                <c:rich>
                  <a:bodyPr/>
                  <a:lstStyle/>
                  <a:p>
                    <a:r>
                      <a:rPr lang="en-US"/>
                      <a:t>Obs522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1-46C3-44C3-9E8D-F26910FCE69E}"/>
                </c:ext>
              </c:extLst>
            </c:dLbl>
            <c:dLbl>
              <c:idx val="518"/>
              <c:tx>
                <c:rich>
                  <a:bodyPr/>
                  <a:lstStyle/>
                  <a:p>
                    <a:r>
                      <a:rPr lang="en-US"/>
                      <a:t>Obs523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2-46C3-44C3-9E8D-F26910FCE69E}"/>
                </c:ext>
              </c:extLst>
            </c:dLbl>
            <c:dLbl>
              <c:idx val="519"/>
              <c:tx>
                <c:rich>
                  <a:bodyPr/>
                  <a:lstStyle/>
                  <a:p>
                    <a:r>
                      <a:rPr lang="en-US"/>
                      <a:t>Obs524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3-46C3-44C3-9E8D-F26910FCE69E}"/>
                </c:ext>
              </c:extLst>
            </c:dLbl>
            <c:dLbl>
              <c:idx val="520"/>
              <c:tx>
                <c:rich>
                  <a:bodyPr/>
                  <a:lstStyle/>
                  <a:p>
                    <a:r>
                      <a:rPr lang="en-US"/>
                      <a:t>Obs525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4-46C3-44C3-9E8D-F26910FCE69E}"/>
                </c:ext>
              </c:extLst>
            </c:dLbl>
            <c:dLbl>
              <c:idx val="521"/>
              <c:tx>
                <c:rich>
                  <a:bodyPr/>
                  <a:lstStyle/>
                  <a:p>
                    <a:r>
                      <a:rPr lang="en-US"/>
                      <a:t>Obs526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5-46C3-44C3-9E8D-F26910FCE69E}"/>
                </c:ext>
              </c:extLst>
            </c:dLbl>
            <c:dLbl>
              <c:idx val="522"/>
              <c:tx>
                <c:rich>
                  <a:bodyPr/>
                  <a:lstStyle/>
                  <a:p>
                    <a:r>
                      <a:rPr lang="en-US"/>
                      <a:t>Obs527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6-46C3-44C3-9E8D-F26910FCE69E}"/>
                </c:ext>
              </c:extLst>
            </c:dLbl>
            <c:dLbl>
              <c:idx val="523"/>
              <c:tx>
                <c:rich>
                  <a:bodyPr/>
                  <a:lstStyle/>
                  <a:p>
                    <a:r>
                      <a:rPr lang="en-US"/>
                      <a:t>Obs528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7-46C3-44C3-9E8D-F26910FCE69E}"/>
                </c:ext>
              </c:extLst>
            </c:dLbl>
            <c:dLbl>
              <c:idx val="524"/>
              <c:tx>
                <c:rich>
                  <a:bodyPr/>
                  <a:lstStyle/>
                  <a:p>
                    <a:r>
                      <a:rPr lang="en-US"/>
                      <a:t>Obs529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8-46C3-44C3-9E8D-F26910FCE69E}"/>
                </c:ext>
              </c:extLst>
            </c:dLbl>
            <c:dLbl>
              <c:idx val="525"/>
              <c:tx>
                <c:rich>
                  <a:bodyPr/>
                  <a:lstStyle/>
                  <a:p>
                    <a:r>
                      <a:rPr lang="en-US"/>
                      <a:t>Obs530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9-46C3-44C3-9E8D-F26910FCE69E}"/>
                </c:ext>
              </c:extLst>
            </c:dLbl>
            <c:dLbl>
              <c:idx val="526"/>
              <c:tx>
                <c:rich>
                  <a:bodyPr/>
                  <a:lstStyle/>
                  <a:p>
                    <a:r>
                      <a:rPr lang="en-US"/>
                      <a:t>Obs531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A-46C3-44C3-9E8D-F26910FCE69E}"/>
                </c:ext>
              </c:extLst>
            </c:dLbl>
            <c:dLbl>
              <c:idx val="527"/>
              <c:tx>
                <c:rich>
                  <a:bodyPr/>
                  <a:lstStyle/>
                  <a:p>
                    <a:r>
                      <a:rPr lang="en-US"/>
                      <a:t>Obs532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B-46C3-44C3-9E8D-F26910FCE69E}"/>
                </c:ext>
              </c:extLst>
            </c:dLbl>
            <c:dLbl>
              <c:idx val="528"/>
              <c:tx>
                <c:rich>
                  <a:bodyPr/>
                  <a:lstStyle/>
                  <a:p>
                    <a:r>
                      <a:rPr lang="en-US"/>
                      <a:t>Obs533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C-46C3-44C3-9E8D-F26910FCE69E}"/>
                </c:ext>
              </c:extLst>
            </c:dLbl>
            <c:dLbl>
              <c:idx val="529"/>
              <c:tx>
                <c:rich>
                  <a:bodyPr/>
                  <a:lstStyle/>
                  <a:p>
                    <a:r>
                      <a:rPr lang="en-US"/>
                      <a:t>Obs534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D-46C3-44C3-9E8D-F26910FCE69E}"/>
                </c:ext>
              </c:extLst>
            </c:dLbl>
            <c:dLbl>
              <c:idx val="530"/>
              <c:tx>
                <c:rich>
                  <a:bodyPr/>
                  <a:lstStyle/>
                  <a:p>
                    <a:r>
                      <a:rPr lang="en-US"/>
                      <a:t>Obs535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E-46C3-44C3-9E8D-F26910FCE69E}"/>
                </c:ext>
              </c:extLst>
            </c:dLbl>
            <c:dLbl>
              <c:idx val="531"/>
              <c:tx>
                <c:rich>
                  <a:bodyPr/>
                  <a:lstStyle/>
                  <a:p>
                    <a:r>
                      <a:rPr lang="en-US"/>
                      <a:t>Obs536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1F-46C3-44C3-9E8D-F26910FCE69E}"/>
                </c:ext>
              </c:extLst>
            </c:dLbl>
            <c:dLbl>
              <c:idx val="532"/>
              <c:tx>
                <c:rich>
                  <a:bodyPr/>
                  <a:lstStyle/>
                  <a:p>
                    <a:r>
                      <a:rPr lang="en-US"/>
                      <a:t>Obs537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0-46C3-44C3-9E8D-F26910FCE69E}"/>
                </c:ext>
              </c:extLst>
            </c:dLbl>
            <c:dLbl>
              <c:idx val="533"/>
              <c:tx>
                <c:rich>
                  <a:bodyPr/>
                  <a:lstStyle/>
                  <a:p>
                    <a:r>
                      <a:rPr lang="en-US"/>
                      <a:t>Obs538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1-46C3-44C3-9E8D-F26910FCE69E}"/>
                </c:ext>
              </c:extLst>
            </c:dLbl>
            <c:dLbl>
              <c:idx val="534"/>
              <c:tx>
                <c:rich>
                  <a:bodyPr/>
                  <a:lstStyle/>
                  <a:p>
                    <a:r>
                      <a:rPr lang="en-US"/>
                      <a:t>Obs539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2-46C3-44C3-9E8D-F26910FCE69E}"/>
                </c:ext>
              </c:extLst>
            </c:dLbl>
            <c:dLbl>
              <c:idx val="535"/>
              <c:tx>
                <c:rich>
                  <a:bodyPr/>
                  <a:lstStyle/>
                  <a:p>
                    <a:r>
                      <a:rPr lang="en-US"/>
                      <a:t>Obs540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3-46C3-44C3-9E8D-F26910FCE69E}"/>
                </c:ext>
              </c:extLst>
            </c:dLbl>
            <c:dLbl>
              <c:idx val="536"/>
              <c:tx>
                <c:rich>
                  <a:bodyPr/>
                  <a:lstStyle/>
                  <a:p>
                    <a:r>
                      <a:rPr lang="en-US"/>
                      <a:t>Obs541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4-46C3-44C3-9E8D-F26910FCE69E}"/>
                </c:ext>
              </c:extLst>
            </c:dLbl>
            <c:dLbl>
              <c:idx val="537"/>
              <c:tx>
                <c:rich>
                  <a:bodyPr/>
                  <a:lstStyle/>
                  <a:p>
                    <a:r>
                      <a:rPr lang="en-US"/>
                      <a:t>Obs542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5-46C3-44C3-9E8D-F26910FCE69E}"/>
                </c:ext>
              </c:extLst>
            </c:dLbl>
            <c:dLbl>
              <c:idx val="538"/>
              <c:tx>
                <c:rich>
                  <a:bodyPr/>
                  <a:lstStyle/>
                  <a:p>
                    <a:r>
                      <a:rPr lang="en-US"/>
                      <a:t>Obs543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6-46C3-44C3-9E8D-F26910FCE69E}"/>
                </c:ext>
              </c:extLst>
            </c:dLbl>
            <c:dLbl>
              <c:idx val="539"/>
              <c:tx>
                <c:rich>
                  <a:bodyPr/>
                  <a:lstStyle/>
                  <a:p>
                    <a:r>
                      <a:rPr lang="en-US"/>
                      <a:t>Obs544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7-46C3-44C3-9E8D-F26910FCE69E}"/>
                </c:ext>
              </c:extLst>
            </c:dLbl>
            <c:dLbl>
              <c:idx val="540"/>
              <c:tx>
                <c:rich>
                  <a:bodyPr/>
                  <a:lstStyle/>
                  <a:p>
                    <a:r>
                      <a:rPr lang="en-US"/>
                      <a:t>Obs545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8-46C3-44C3-9E8D-F26910FCE69E}"/>
                </c:ext>
              </c:extLst>
            </c:dLbl>
            <c:dLbl>
              <c:idx val="541"/>
              <c:tx>
                <c:rich>
                  <a:bodyPr/>
                  <a:lstStyle/>
                  <a:p>
                    <a:r>
                      <a:rPr lang="en-US"/>
                      <a:t>Obs546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9-46C3-44C3-9E8D-F26910FCE69E}"/>
                </c:ext>
              </c:extLst>
            </c:dLbl>
            <c:dLbl>
              <c:idx val="542"/>
              <c:tx>
                <c:rich>
                  <a:bodyPr/>
                  <a:lstStyle/>
                  <a:p>
                    <a:r>
                      <a:rPr lang="en-US"/>
                      <a:t>Obs547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A-46C3-44C3-9E8D-F26910FCE69E}"/>
                </c:ext>
              </c:extLst>
            </c:dLbl>
            <c:dLbl>
              <c:idx val="543"/>
              <c:tx>
                <c:rich>
                  <a:bodyPr/>
                  <a:lstStyle/>
                  <a:p>
                    <a:r>
                      <a:rPr lang="en-US"/>
                      <a:t>Obs548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B-46C3-44C3-9E8D-F26910FCE69E}"/>
                </c:ext>
              </c:extLst>
            </c:dLbl>
            <c:dLbl>
              <c:idx val="544"/>
              <c:tx>
                <c:rich>
                  <a:bodyPr/>
                  <a:lstStyle/>
                  <a:p>
                    <a:r>
                      <a:rPr lang="en-US"/>
                      <a:t>Obs549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C-46C3-44C3-9E8D-F26910FCE69E}"/>
                </c:ext>
              </c:extLst>
            </c:dLbl>
            <c:dLbl>
              <c:idx val="545"/>
              <c:tx>
                <c:rich>
                  <a:bodyPr/>
                  <a:lstStyle/>
                  <a:p>
                    <a:r>
                      <a:rPr lang="en-US"/>
                      <a:t>Obs550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D-46C3-44C3-9E8D-F26910FCE69E}"/>
                </c:ext>
              </c:extLst>
            </c:dLbl>
            <c:dLbl>
              <c:idx val="546"/>
              <c:tx>
                <c:rich>
                  <a:bodyPr/>
                  <a:lstStyle/>
                  <a:p>
                    <a:r>
                      <a:rPr lang="en-US"/>
                      <a:t>Obs551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E-46C3-44C3-9E8D-F26910FCE69E}"/>
                </c:ext>
              </c:extLst>
            </c:dLbl>
            <c:dLbl>
              <c:idx val="547"/>
              <c:tx>
                <c:rich>
                  <a:bodyPr/>
                  <a:lstStyle/>
                  <a:p>
                    <a:r>
                      <a:rPr lang="en-US"/>
                      <a:t>Obs552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2F-46C3-44C3-9E8D-F26910FCE69E}"/>
                </c:ext>
              </c:extLst>
            </c:dLbl>
            <c:dLbl>
              <c:idx val="548"/>
              <c:tx>
                <c:rich>
                  <a:bodyPr/>
                  <a:lstStyle/>
                  <a:p>
                    <a:r>
                      <a:rPr lang="en-US"/>
                      <a:t>Obs553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0-46C3-44C3-9E8D-F26910FCE69E}"/>
                </c:ext>
              </c:extLst>
            </c:dLbl>
            <c:dLbl>
              <c:idx val="549"/>
              <c:tx>
                <c:rich>
                  <a:bodyPr/>
                  <a:lstStyle/>
                  <a:p>
                    <a:r>
                      <a:rPr lang="en-US"/>
                      <a:t>Obs554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1-46C3-44C3-9E8D-F26910FCE69E}"/>
                </c:ext>
              </c:extLst>
            </c:dLbl>
            <c:dLbl>
              <c:idx val="550"/>
              <c:tx>
                <c:rich>
                  <a:bodyPr/>
                  <a:lstStyle/>
                  <a:p>
                    <a:r>
                      <a:rPr lang="en-US"/>
                      <a:t>Obs555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2-46C3-44C3-9E8D-F26910FCE69E}"/>
                </c:ext>
              </c:extLst>
            </c:dLbl>
            <c:dLbl>
              <c:idx val="551"/>
              <c:tx>
                <c:rich>
                  <a:bodyPr/>
                  <a:lstStyle/>
                  <a:p>
                    <a:r>
                      <a:rPr lang="en-US"/>
                      <a:t>Obs556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3-46C3-44C3-9E8D-F26910FCE69E}"/>
                </c:ext>
              </c:extLst>
            </c:dLbl>
            <c:dLbl>
              <c:idx val="552"/>
              <c:tx>
                <c:rich>
                  <a:bodyPr/>
                  <a:lstStyle/>
                  <a:p>
                    <a:r>
                      <a:rPr lang="en-US"/>
                      <a:t>Obs557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4-46C3-44C3-9E8D-F26910FCE69E}"/>
                </c:ext>
              </c:extLst>
            </c:dLbl>
            <c:dLbl>
              <c:idx val="553"/>
              <c:tx>
                <c:rich>
                  <a:bodyPr/>
                  <a:lstStyle/>
                  <a:p>
                    <a:r>
                      <a:rPr lang="en-US"/>
                      <a:t>Obs558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5-46C3-44C3-9E8D-F26910FCE69E}"/>
                </c:ext>
              </c:extLst>
            </c:dLbl>
            <c:dLbl>
              <c:idx val="554"/>
              <c:tx>
                <c:rich>
                  <a:bodyPr/>
                  <a:lstStyle/>
                  <a:p>
                    <a:r>
                      <a:rPr lang="en-US"/>
                      <a:t>Obs559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6-46C3-44C3-9E8D-F26910FCE69E}"/>
                </c:ext>
              </c:extLst>
            </c:dLbl>
            <c:dLbl>
              <c:idx val="555"/>
              <c:tx>
                <c:rich>
                  <a:bodyPr/>
                  <a:lstStyle/>
                  <a:p>
                    <a:r>
                      <a:rPr lang="en-US"/>
                      <a:t>Obs560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7-46C3-44C3-9E8D-F26910FCE69E}"/>
                </c:ext>
              </c:extLst>
            </c:dLbl>
            <c:dLbl>
              <c:idx val="556"/>
              <c:tx>
                <c:rich>
                  <a:bodyPr/>
                  <a:lstStyle/>
                  <a:p>
                    <a:r>
                      <a:rPr lang="en-US"/>
                      <a:t>Obs561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8-46C3-44C3-9E8D-F26910FCE69E}"/>
                </c:ext>
              </c:extLst>
            </c:dLbl>
            <c:dLbl>
              <c:idx val="557"/>
              <c:tx>
                <c:rich>
                  <a:bodyPr/>
                  <a:lstStyle/>
                  <a:p>
                    <a:r>
                      <a:rPr lang="en-US"/>
                      <a:t>Obs562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9-46C3-44C3-9E8D-F26910FCE69E}"/>
                </c:ext>
              </c:extLst>
            </c:dLbl>
            <c:dLbl>
              <c:idx val="558"/>
              <c:tx>
                <c:rich>
                  <a:bodyPr/>
                  <a:lstStyle/>
                  <a:p>
                    <a:r>
                      <a:rPr lang="en-US"/>
                      <a:t>Obs563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A-46C3-44C3-9E8D-F26910FCE69E}"/>
                </c:ext>
              </c:extLst>
            </c:dLbl>
            <c:dLbl>
              <c:idx val="559"/>
              <c:tx>
                <c:rich>
                  <a:bodyPr/>
                  <a:lstStyle/>
                  <a:p>
                    <a:r>
                      <a:rPr lang="en-US"/>
                      <a:t>Obs564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B-46C3-44C3-9E8D-F26910FCE69E}"/>
                </c:ext>
              </c:extLst>
            </c:dLbl>
            <c:dLbl>
              <c:idx val="560"/>
              <c:tx>
                <c:rich>
                  <a:bodyPr/>
                  <a:lstStyle/>
                  <a:p>
                    <a:r>
                      <a:rPr lang="en-US"/>
                      <a:t>Obs565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C-46C3-44C3-9E8D-F26910FCE69E}"/>
                </c:ext>
              </c:extLst>
            </c:dLbl>
            <c:dLbl>
              <c:idx val="561"/>
              <c:tx>
                <c:rich>
                  <a:bodyPr/>
                  <a:lstStyle/>
                  <a:p>
                    <a:r>
                      <a:rPr lang="en-US"/>
                      <a:t>Obs566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D-46C3-44C3-9E8D-F26910FCE69E}"/>
                </c:ext>
              </c:extLst>
            </c:dLbl>
            <c:dLbl>
              <c:idx val="562"/>
              <c:tx>
                <c:rich>
                  <a:bodyPr/>
                  <a:lstStyle/>
                  <a:p>
                    <a:r>
                      <a:rPr lang="en-US"/>
                      <a:t>Obs567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E-46C3-44C3-9E8D-F26910FCE69E}"/>
                </c:ext>
              </c:extLst>
            </c:dLbl>
            <c:dLbl>
              <c:idx val="563"/>
              <c:tx>
                <c:rich>
                  <a:bodyPr/>
                  <a:lstStyle/>
                  <a:p>
                    <a:r>
                      <a:rPr lang="en-US"/>
                      <a:t>Obs568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3F-46C3-44C3-9E8D-F26910FCE69E}"/>
                </c:ext>
              </c:extLst>
            </c:dLbl>
            <c:dLbl>
              <c:idx val="564"/>
              <c:tx>
                <c:rich>
                  <a:bodyPr/>
                  <a:lstStyle/>
                  <a:p>
                    <a:r>
                      <a:rPr lang="en-US"/>
                      <a:t>Obs569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0-46C3-44C3-9E8D-F26910FCE69E}"/>
                </c:ext>
              </c:extLst>
            </c:dLbl>
            <c:dLbl>
              <c:idx val="565"/>
              <c:tx>
                <c:rich>
                  <a:bodyPr/>
                  <a:lstStyle/>
                  <a:p>
                    <a:r>
                      <a:rPr lang="en-US"/>
                      <a:t>Obs570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1-46C3-44C3-9E8D-F26910FCE69E}"/>
                </c:ext>
              </c:extLst>
            </c:dLbl>
            <c:dLbl>
              <c:idx val="566"/>
              <c:tx>
                <c:rich>
                  <a:bodyPr/>
                  <a:lstStyle/>
                  <a:p>
                    <a:r>
                      <a:rPr lang="en-US"/>
                      <a:t>Obs571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2-46C3-44C3-9E8D-F26910FCE69E}"/>
                </c:ext>
              </c:extLst>
            </c:dLbl>
            <c:dLbl>
              <c:idx val="567"/>
              <c:tx>
                <c:rich>
                  <a:bodyPr/>
                  <a:lstStyle/>
                  <a:p>
                    <a:r>
                      <a:rPr lang="en-US"/>
                      <a:t>Obs572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3-46C3-44C3-9E8D-F26910FCE69E}"/>
                </c:ext>
              </c:extLst>
            </c:dLbl>
            <c:dLbl>
              <c:idx val="568"/>
              <c:tx>
                <c:rich>
                  <a:bodyPr/>
                  <a:lstStyle/>
                  <a:p>
                    <a:r>
                      <a:rPr lang="en-US"/>
                      <a:t>Obs573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4-46C3-44C3-9E8D-F26910FCE69E}"/>
                </c:ext>
              </c:extLst>
            </c:dLbl>
            <c:dLbl>
              <c:idx val="569"/>
              <c:tx>
                <c:rich>
                  <a:bodyPr/>
                  <a:lstStyle/>
                  <a:p>
                    <a:r>
                      <a:rPr lang="en-US"/>
                      <a:t>Obs574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5-46C3-44C3-9E8D-F26910FCE69E}"/>
                </c:ext>
              </c:extLst>
            </c:dLbl>
            <c:dLbl>
              <c:idx val="570"/>
              <c:tx>
                <c:rich>
                  <a:bodyPr/>
                  <a:lstStyle/>
                  <a:p>
                    <a:r>
                      <a:rPr lang="en-US"/>
                      <a:t>Obs575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6-46C3-44C3-9E8D-F26910FCE69E}"/>
                </c:ext>
              </c:extLst>
            </c:dLbl>
            <c:dLbl>
              <c:idx val="571"/>
              <c:tx>
                <c:rich>
                  <a:bodyPr/>
                  <a:lstStyle/>
                  <a:p>
                    <a:r>
                      <a:rPr lang="en-US"/>
                      <a:t>Obs576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7-46C3-44C3-9E8D-F26910FCE69E}"/>
                </c:ext>
              </c:extLst>
            </c:dLbl>
            <c:dLbl>
              <c:idx val="572"/>
              <c:tx>
                <c:rich>
                  <a:bodyPr/>
                  <a:lstStyle/>
                  <a:p>
                    <a:r>
                      <a:rPr lang="en-US"/>
                      <a:t>Obs577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8-46C3-44C3-9E8D-F26910FCE69E}"/>
                </c:ext>
              </c:extLst>
            </c:dLbl>
            <c:dLbl>
              <c:idx val="573"/>
              <c:tx>
                <c:rich>
                  <a:bodyPr/>
                  <a:lstStyle/>
                  <a:p>
                    <a:r>
                      <a:rPr lang="en-US"/>
                      <a:t>Obs578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9-46C3-44C3-9E8D-F26910FCE69E}"/>
                </c:ext>
              </c:extLst>
            </c:dLbl>
            <c:dLbl>
              <c:idx val="574"/>
              <c:tx>
                <c:rich>
                  <a:bodyPr/>
                  <a:lstStyle/>
                  <a:p>
                    <a:r>
                      <a:rPr lang="en-US"/>
                      <a:t>Obs579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A-46C3-44C3-9E8D-F26910FCE69E}"/>
                </c:ext>
              </c:extLst>
            </c:dLbl>
            <c:dLbl>
              <c:idx val="575"/>
              <c:tx>
                <c:rich>
                  <a:bodyPr/>
                  <a:lstStyle/>
                  <a:p>
                    <a:r>
                      <a:rPr lang="en-US"/>
                      <a:t>Obs580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B-46C3-44C3-9E8D-F26910FCE69E}"/>
                </c:ext>
              </c:extLst>
            </c:dLbl>
            <c:dLbl>
              <c:idx val="576"/>
              <c:tx>
                <c:rich>
                  <a:bodyPr/>
                  <a:lstStyle/>
                  <a:p>
                    <a:r>
                      <a:rPr lang="en-US"/>
                      <a:t>Obs581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C-46C3-44C3-9E8D-F26910FCE69E}"/>
                </c:ext>
              </c:extLst>
            </c:dLbl>
            <c:dLbl>
              <c:idx val="577"/>
              <c:tx>
                <c:rich>
                  <a:bodyPr/>
                  <a:lstStyle/>
                  <a:p>
                    <a:r>
                      <a:rPr lang="en-US"/>
                      <a:t>Obs582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D-46C3-44C3-9E8D-F26910FCE69E}"/>
                </c:ext>
              </c:extLst>
            </c:dLbl>
            <c:dLbl>
              <c:idx val="578"/>
              <c:tx>
                <c:rich>
                  <a:bodyPr/>
                  <a:lstStyle/>
                  <a:p>
                    <a:r>
                      <a:rPr lang="en-US"/>
                      <a:t>Obs583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E-46C3-44C3-9E8D-F26910FCE69E}"/>
                </c:ext>
              </c:extLst>
            </c:dLbl>
            <c:dLbl>
              <c:idx val="579"/>
              <c:tx>
                <c:rich>
                  <a:bodyPr/>
                  <a:lstStyle/>
                  <a:p>
                    <a:r>
                      <a:rPr lang="en-US"/>
                      <a:t>Obs584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4F-46C3-44C3-9E8D-F26910FCE69E}"/>
                </c:ext>
              </c:extLst>
            </c:dLbl>
            <c:dLbl>
              <c:idx val="580"/>
              <c:tx>
                <c:rich>
                  <a:bodyPr/>
                  <a:lstStyle/>
                  <a:p>
                    <a:r>
                      <a:rPr lang="en-US"/>
                      <a:t>Obs585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0-46C3-44C3-9E8D-F26910FCE69E}"/>
                </c:ext>
              </c:extLst>
            </c:dLbl>
            <c:dLbl>
              <c:idx val="581"/>
              <c:tx>
                <c:rich>
                  <a:bodyPr/>
                  <a:lstStyle/>
                  <a:p>
                    <a:r>
                      <a:rPr lang="en-US"/>
                      <a:t>Obs586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1-46C3-44C3-9E8D-F26910FCE69E}"/>
                </c:ext>
              </c:extLst>
            </c:dLbl>
            <c:dLbl>
              <c:idx val="582"/>
              <c:tx>
                <c:rich>
                  <a:bodyPr/>
                  <a:lstStyle/>
                  <a:p>
                    <a:r>
                      <a:rPr lang="en-US"/>
                      <a:t>Obs587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2-46C3-44C3-9E8D-F26910FCE69E}"/>
                </c:ext>
              </c:extLst>
            </c:dLbl>
            <c:dLbl>
              <c:idx val="583"/>
              <c:tx>
                <c:rich>
                  <a:bodyPr/>
                  <a:lstStyle/>
                  <a:p>
                    <a:r>
                      <a:rPr lang="en-US"/>
                      <a:t>Obs588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3-46C3-44C3-9E8D-F26910FCE69E}"/>
                </c:ext>
              </c:extLst>
            </c:dLbl>
            <c:dLbl>
              <c:idx val="584"/>
              <c:tx>
                <c:rich>
                  <a:bodyPr/>
                  <a:lstStyle/>
                  <a:p>
                    <a:r>
                      <a:rPr lang="en-US"/>
                      <a:t>Obs589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4-46C3-44C3-9E8D-F26910FCE69E}"/>
                </c:ext>
              </c:extLst>
            </c:dLbl>
            <c:dLbl>
              <c:idx val="585"/>
              <c:tx>
                <c:rich>
                  <a:bodyPr/>
                  <a:lstStyle/>
                  <a:p>
                    <a:r>
                      <a:rPr lang="en-US"/>
                      <a:t>Obs590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5-46C3-44C3-9E8D-F26910FCE69E}"/>
                </c:ext>
              </c:extLst>
            </c:dLbl>
            <c:dLbl>
              <c:idx val="586"/>
              <c:tx>
                <c:rich>
                  <a:bodyPr/>
                  <a:lstStyle/>
                  <a:p>
                    <a:r>
                      <a:rPr lang="en-US"/>
                      <a:t>Obs591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6-46C3-44C3-9E8D-F26910FCE69E}"/>
                </c:ext>
              </c:extLst>
            </c:dLbl>
            <c:dLbl>
              <c:idx val="587"/>
              <c:tx>
                <c:rich>
                  <a:bodyPr/>
                  <a:lstStyle/>
                  <a:p>
                    <a:r>
                      <a:rPr lang="en-US"/>
                      <a:t>Obs592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7-46C3-44C3-9E8D-F26910FCE69E}"/>
                </c:ext>
              </c:extLst>
            </c:dLbl>
            <c:dLbl>
              <c:idx val="588"/>
              <c:tx>
                <c:rich>
                  <a:bodyPr/>
                  <a:lstStyle/>
                  <a:p>
                    <a:r>
                      <a:rPr lang="en-US"/>
                      <a:t>Obs593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8-46C3-44C3-9E8D-F26910FCE69E}"/>
                </c:ext>
              </c:extLst>
            </c:dLbl>
            <c:dLbl>
              <c:idx val="589"/>
              <c:tx>
                <c:rich>
                  <a:bodyPr/>
                  <a:lstStyle/>
                  <a:p>
                    <a:r>
                      <a:rPr lang="en-US"/>
                      <a:t>Obs594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9-46C3-44C3-9E8D-F26910FCE69E}"/>
                </c:ext>
              </c:extLst>
            </c:dLbl>
            <c:dLbl>
              <c:idx val="590"/>
              <c:tx>
                <c:rich>
                  <a:bodyPr/>
                  <a:lstStyle/>
                  <a:p>
                    <a:r>
                      <a:rPr lang="en-US"/>
                      <a:t>Obs595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A-46C3-44C3-9E8D-F26910FCE69E}"/>
                </c:ext>
              </c:extLst>
            </c:dLbl>
            <c:dLbl>
              <c:idx val="591"/>
              <c:tx>
                <c:rich>
                  <a:bodyPr/>
                  <a:lstStyle/>
                  <a:p>
                    <a:r>
                      <a:rPr lang="en-US"/>
                      <a:t>Obs596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B-46C3-44C3-9E8D-F26910FCE69E}"/>
                </c:ext>
              </c:extLst>
            </c:dLbl>
            <c:dLbl>
              <c:idx val="592"/>
              <c:tx>
                <c:rich>
                  <a:bodyPr/>
                  <a:lstStyle/>
                  <a:p>
                    <a:r>
                      <a:rPr lang="en-US"/>
                      <a:t>Obs597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C-46C3-44C3-9E8D-F26910FCE69E}"/>
                </c:ext>
              </c:extLst>
            </c:dLbl>
            <c:dLbl>
              <c:idx val="593"/>
              <c:tx>
                <c:rich>
                  <a:bodyPr/>
                  <a:lstStyle/>
                  <a:p>
                    <a:r>
                      <a:rPr lang="en-US"/>
                      <a:t>Obs598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D-46C3-44C3-9E8D-F26910FCE69E}"/>
                </c:ext>
              </c:extLst>
            </c:dLbl>
            <c:dLbl>
              <c:idx val="594"/>
              <c:tx>
                <c:rich>
                  <a:bodyPr/>
                  <a:lstStyle/>
                  <a:p>
                    <a:r>
                      <a:rPr lang="en-US"/>
                      <a:t>Obs599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E-46C3-44C3-9E8D-F26910FCE69E}"/>
                </c:ext>
              </c:extLst>
            </c:dLbl>
            <c:dLbl>
              <c:idx val="595"/>
              <c:tx>
                <c:rich>
                  <a:bodyPr/>
                  <a:lstStyle/>
                  <a:p>
                    <a:r>
                      <a:rPr lang="en-US"/>
                      <a:t>Obs600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5F-46C3-44C3-9E8D-F26910FCE69E}"/>
                </c:ext>
              </c:extLst>
            </c:dLbl>
            <c:dLbl>
              <c:idx val="596"/>
              <c:tx>
                <c:rich>
                  <a:bodyPr/>
                  <a:lstStyle/>
                  <a:p>
                    <a:r>
                      <a:rPr lang="en-US"/>
                      <a:t>Obs601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0-46C3-44C3-9E8D-F26910FCE69E}"/>
                </c:ext>
              </c:extLst>
            </c:dLbl>
            <c:dLbl>
              <c:idx val="597"/>
              <c:tx>
                <c:rich>
                  <a:bodyPr/>
                  <a:lstStyle/>
                  <a:p>
                    <a:r>
                      <a:rPr lang="en-US"/>
                      <a:t>Obs602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1-46C3-44C3-9E8D-F26910FCE69E}"/>
                </c:ext>
              </c:extLst>
            </c:dLbl>
            <c:dLbl>
              <c:idx val="598"/>
              <c:tx>
                <c:rich>
                  <a:bodyPr/>
                  <a:lstStyle/>
                  <a:p>
                    <a:r>
                      <a:rPr lang="en-US"/>
                      <a:t>Obs603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2-46C3-44C3-9E8D-F26910FCE69E}"/>
                </c:ext>
              </c:extLst>
            </c:dLbl>
            <c:dLbl>
              <c:idx val="599"/>
              <c:tx>
                <c:rich>
                  <a:bodyPr/>
                  <a:lstStyle/>
                  <a:p>
                    <a:r>
                      <a:rPr lang="en-US"/>
                      <a:t>Obs604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3-46C3-44C3-9E8D-F26910FCE69E}"/>
                </c:ext>
              </c:extLst>
            </c:dLbl>
            <c:dLbl>
              <c:idx val="600"/>
              <c:tx>
                <c:rich>
                  <a:bodyPr/>
                  <a:lstStyle/>
                  <a:p>
                    <a:r>
                      <a:rPr lang="en-US"/>
                      <a:t>Obs605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4-46C3-44C3-9E8D-F26910FCE69E}"/>
                </c:ext>
              </c:extLst>
            </c:dLbl>
            <c:dLbl>
              <c:idx val="601"/>
              <c:tx>
                <c:rich>
                  <a:bodyPr/>
                  <a:lstStyle/>
                  <a:p>
                    <a:r>
                      <a:rPr lang="en-US"/>
                      <a:t>Obs606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5-46C3-44C3-9E8D-F26910FCE69E}"/>
                </c:ext>
              </c:extLst>
            </c:dLbl>
            <c:dLbl>
              <c:idx val="602"/>
              <c:tx>
                <c:rich>
                  <a:bodyPr/>
                  <a:lstStyle/>
                  <a:p>
                    <a:r>
                      <a:rPr lang="en-US"/>
                      <a:t>Obs607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6-46C3-44C3-9E8D-F26910FCE69E}"/>
                </c:ext>
              </c:extLst>
            </c:dLbl>
            <c:dLbl>
              <c:idx val="603"/>
              <c:tx>
                <c:rich>
                  <a:bodyPr/>
                  <a:lstStyle/>
                  <a:p>
                    <a:r>
                      <a:rPr lang="en-US"/>
                      <a:t>Obs608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7-46C3-44C3-9E8D-F26910FCE69E}"/>
                </c:ext>
              </c:extLst>
            </c:dLbl>
            <c:dLbl>
              <c:idx val="604"/>
              <c:tx>
                <c:rich>
                  <a:bodyPr/>
                  <a:lstStyle/>
                  <a:p>
                    <a:r>
                      <a:rPr lang="en-US"/>
                      <a:t>Obs609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8-46C3-44C3-9E8D-F26910FCE69E}"/>
                </c:ext>
              </c:extLst>
            </c:dLbl>
            <c:dLbl>
              <c:idx val="605"/>
              <c:tx>
                <c:rich>
                  <a:bodyPr/>
                  <a:lstStyle/>
                  <a:p>
                    <a:r>
                      <a:rPr lang="en-US"/>
                      <a:t>Obs610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9-46C3-44C3-9E8D-F26910FCE69E}"/>
                </c:ext>
              </c:extLst>
            </c:dLbl>
            <c:dLbl>
              <c:idx val="606"/>
              <c:tx>
                <c:rich>
                  <a:bodyPr/>
                  <a:lstStyle/>
                  <a:p>
                    <a:r>
                      <a:rPr lang="en-US"/>
                      <a:t>Obs611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A-46C3-44C3-9E8D-F26910FCE69E}"/>
                </c:ext>
              </c:extLst>
            </c:dLbl>
            <c:dLbl>
              <c:idx val="607"/>
              <c:tx>
                <c:rich>
                  <a:bodyPr/>
                  <a:lstStyle/>
                  <a:p>
                    <a:r>
                      <a:rPr lang="en-US"/>
                      <a:t>Obs612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B-46C3-44C3-9E8D-F26910FCE69E}"/>
                </c:ext>
              </c:extLst>
            </c:dLbl>
            <c:dLbl>
              <c:idx val="608"/>
              <c:tx>
                <c:rich>
                  <a:bodyPr/>
                  <a:lstStyle/>
                  <a:p>
                    <a:r>
                      <a:rPr lang="en-US"/>
                      <a:t>Obs613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C-46C3-44C3-9E8D-F26910FCE69E}"/>
                </c:ext>
              </c:extLst>
            </c:dLbl>
            <c:dLbl>
              <c:idx val="609"/>
              <c:tx>
                <c:rich>
                  <a:bodyPr/>
                  <a:lstStyle/>
                  <a:p>
                    <a:r>
                      <a:rPr lang="en-US"/>
                      <a:t>Obs614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D-46C3-44C3-9E8D-F26910FCE69E}"/>
                </c:ext>
              </c:extLst>
            </c:dLbl>
            <c:dLbl>
              <c:idx val="610"/>
              <c:tx>
                <c:rich>
                  <a:bodyPr/>
                  <a:lstStyle/>
                  <a:p>
                    <a:r>
                      <a:rPr lang="en-US"/>
                      <a:t>Obs615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E-46C3-44C3-9E8D-F26910FCE69E}"/>
                </c:ext>
              </c:extLst>
            </c:dLbl>
            <c:dLbl>
              <c:idx val="611"/>
              <c:tx>
                <c:rich>
                  <a:bodyPr/>
                  <a:lstStyle/>
                  <a:p>
                    <a:r>
                      <a:rPr lang="en-US"/>
                      <a:t>Obs616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6F-46C3-44C3-9E8D-F26910FCE69E}"/>
                </c:ext>
              </c:extLst>
            </c:dLbl>
            <c:dLbl>
              <c:idx val="612"/>
              <c:tx>
                <c:rich>
                  <a:bodyPr/>
                  <a:lstStyle/>
                  <a:p>
                    <a:r>
                      <a:rPr lang="en-US"/>
                      <a:t>Obs617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0-46C3-44C3-9E8D-F26910FCE69E}"/>
                </c:ext>
              </c:extLst>
            </c:dLbl>
            <c:dLbl>
              <c:idx val="613"/>
              <c:tx>
                <c:rich>
                  <a:bodyPr/>
                  <a:lstStyle/>
                  <a:p>
                    <a:r>
                      <a:rPr lang="en-US"/>
                      <a:t>Obs618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1-46C3-44C3-9E8D-F26910FCE69E}"/>
                </c:ext>
              </c:extLst>
            </c:dLbl>
            <c:dLbl>
              <c:idx val="614"/>
              <c:tx>
                <c:rich>
                  <a:bodyPr/>
                  <a:lstStyle/>
                  <a:p>
                    <a:r>
                      <a:rPr lang="en-US"/>
                      <a:t>Obs619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2-46C3-44C3-9E8D-F26910FCE69E}"/>
                </c:ext>
              </c:extLst>
            </c:dLbl>
            <c:dLbl>
              <c:idx val="615"/>
              <c:tx>
                <c:rich>
                  <a:bodyPr/>
                  <a:lstStyle/>
                  <a:p>
                    <a:r>
                      <a:rPr lang="en-US"/>
                      <a:t>Obs620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3-46C3-44C3-9E8D-F26910FCE69E}"/>
                </c:ext>
              </c:extLst>
            </c:dLbl>
            <c:dLbl>
              <c:idx val="616"/>
              <c:tx>
                <c:rich>
                  <a:bodyPr/>
                  <a:lstStyle/>
                  <a:p>
                    <a:r>
                      <a:rPr lang="en-US"/>
                      <a:t>Obs621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4-46C3-44C3-9E8D-F26910FCE69E}"/>
                </c:ext>
              </c:extLst>
            </c:dLbl>
            <c:dLbl>
              <c:idx val="617"/>
              <c:tx>
                <c:rich>
                  <a:bodyPr/>
                  <a:lstStyle/>
                  <a:p>
                    <a:r>
                      <a:rPr lang="en-US"/>
                      <a:t>Obs622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5-46C3-44C3-9E8D-F26910FCE69E}"/>
                </c:ext>
              </c:extLst>
            </c:dLbl>
            <c:dLbl>
              <c:idx val="618"/>
              <c:tx>
                <c:rich>
                  <a:bodyPr/>
                  <a:lstStyle/>
                  <a:p>
                    <a:r>
                      <a:rPr lang="en-US"/>
                      <a:t>Obs623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6-46C3-44C3-9E8D-F26910FCE69E}"/>
                </c:ext>
              </c:extLst>
            </c:dLbl>
            <c:dLbl>
              <c:idx val="619"/>
              <c:tx>
                <c:rich>
                  <a:bodyPr/>
                  <a:lstStyle/>
                  <a:p>
                    <a:r>
                      <a:rPr lang="en-US"/>
                      <a:t>Obs624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7-46C3-44C3-9E8D-F26910FCE69E}"/>
                </c:ext>
              </c:extLst>
            </c:dLbl>
            <c:dLbl>
              <c:idx val="620"/>
              <c:tx>
                <c:rich>
                  <a:bodyPr/>
                  <a:lstStyle/>
                  <a:p>
                    <a:r>
                      <a:rPr lang="en-US"/>
                      <a:t>Obs625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8-46C3-44C3-9E8D-F26910FCE69E}"/>
                </c:ext>
              </c:extLst>
            </c:dLbl>
            <c:dLbl>
              <c:idx val="621"/>
              <c:tx>
                <c:rich>
                  <a:bodyPr/>
                  <a:lstStyle/>
                  <a:p>
                    <a:r>
                      <a:rPr lang="en-US"/>
                      <a:t>Obs626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9-46C3-44C3-9E8D-F26910FCE69E}"/>
                </c:ext>
              </c:extLst>
            </c:dLbl>
            <c:dLbl>
              <c:idx val="622"/>
              <c:tx>
                <c:rich>
                  <a:bodyPr/>
                  <a:lstStyle/>
                  <a:p>
                    <a:r>
                      <a:rPr lang="en-US"/>
                      <a:t>Obs627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A-46C3-44C3-9E8D-F26910FCE69E}"/>
                </c:ext>
              </c:extLst>
            </c:dLbl>
            <c:dLbl>
              <c:idx val="623"/>
              <c:tx>
                <c:rich>
                  <a:bodyPr/>
                  <a:lstStyle/>
                  <a:p>
                    <a:r>
                      <a:rPr lang="en-US"/>
                      <a:t>Obs628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B-46C3-44C3-9E8D-F26910FCE69E}"/>
                </c:ext>
              </c:extLst>
            </c:dLbl>
            <c:dLbl>
              <c:idx val="624"/>
              <c:tx>
                <c:rich>
                  <a:bodyPr/>
                  <a:lstStyle/>
                  <a:p>
                    <a:r>
                      <a:rPr lang="en-US"/>
                      <a:t>Obs629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C-46C3-44C3-9E8D-F26910FCE69E}"/>
                </c:ext>
              </c:extLst>
            </c:dLbl>
            <c:dLbl>
              <c:idx val="625"/>
              <c:tx>
                <c:rich>
                  <a:bodyPr/>
                  <a:lstStyle/>
                  <a:p>
                    <a:r>
                      <a:rPr lang="en-US"/>
                      <a:t>Obs630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D-46C3-44C3-9E8D-F26910FCE69E}"/>
                </c:ext>
              </c:extLst>
            </c:dLbl>
            <c:dLbl>
              <c:idx val="626"/>
              <c:tx>
                <c:rich>
                  <a:bodyPr/>
                  <a:lstStyle/>
                  <a:p>
                    <a:r>
                      <a:rPr lang="en-US"/>
                      <a:t>Obs631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E-46C3-44C3-9E8D-F26910FCE69E}"/>
                </c:ext>
              </c:extLst>
            </c:dLbl>
            <c:dLbl>
              <c:idx val="627"/>
              <c:tx>
                <c:rich>
                  <a:bodyPr/>
                  <a:lstStyle/>
                  <a:p>
                    <a:r>
                      <a:rPr lang="en-US"/>
                      <a:t>Obs632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7F-46C3-44C3-9E8D-F26910FCE69E}"/>
                </c:ext>
              </c:extLst>
            </c:dLbl>
            <c:dLbl>
              <c:idx val="628"/>
              <c:tx>
                <c:rich>
                  <a:bodyPr/>
                  <a:lstStyle/>
                  <a:p>
                    <a:r>
                      <a:rPr lang="en-US"/>
                      <a:t>Obs633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0-46C3-44C3-9E8D-F26910FCE69E}"/>
                </c:ext>
              </c:extLst>
            </c:dLbl>
            <c:dLbl>
              <c:idx val="629"/>
              <c:tx>
                <c:rich>
                  <a:bodyPr/>
                  <a:lstStyle/>
                  <a:p>
                    <a:r>
                      <a:rPr lang="en-US"/>
                      <a:t>Obs634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1-46C3-44C3-9E8D-F26910FCE69E}"/>
                </c:ext>
              </c:extLst>
            </c:dLbl>
            <c:dLbl>
              <c:idx val="630"/>
              <c:tx>
                <c:rich>
                  <a:bodyPr/>
                  <a:lstStyle/>
                  <a:p>
                    <a:r>
                      <a:rPr lang="en-US"/>
                      <a:t>Obs635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2-46C3-44C3-9E8D-F26910FCE69E}"/>
                </c:ext>
              </c:extLst>
            </c:dLbl>
            <c:dLbl>
              <c:idx val="631"/>
              <c:tx>
                <c:rich>
                  <a:bodyPr/>
                  <a:lstStyle/>
                  <a:p>
                    <a:r>
                      <a:rPr lang="en-US"/>
                      <a:t>Obs636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3-46C3-44C3-9E8D-F26910FCE69E}"/>
                </c:ext>
              </c:extLst>
            </c:dLbl>
            <c:dLbl>
              <c:idx val="632"/>
              <c:tx>
                <c:rich>
                  <a:bodyPr/>
                  <a:lstStyle/>
                  <a:p>
                    <a:r>
                      <a:rPr lang="en-US"/>
                      <a:t>Obs637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4-46C3-44C3-9E8D-F26910FCE69E}"/>
                </c:ext>
              </c:extLst>
            </c:dLbl>
            <c:dLbl>
              <c:idx val="633"/>
              <c:tx>
                <c:rich>
                  <a:bodyPr/>
                  <a:lstStyle/>
                  <a:p>
                    <a:r>
                      <a:rPr lang="en-US"/>
                      <a:t>Obs638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5-46C3-44C3-9E8D-F26910FCE69E}"/>
                </c:ext>
              </c:extLst>
            </c:dLbl>
            <c:dLbl>
              <c:idx val="634"/>
              <c:tx>
                <c:rich>
                  <a:bodyPr/>
                  <a:lstStyle/>
                  <a:p>
                    <a:r>
                      <a:rPr lang="en-US"/>
                      <a:t>Obs639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6-46C3-44C3-9E8D-F26910FCE69E}"/>
                </c:ext>
              </c:extLst>
            </c:dLbl>
            <c:dLbl>
              <c:idx val="635"/>
              <c:tx>
                <c:rich>
                  <a:bodyPr/>
                  <a:lstStyle/>
                  <a:p>
                    <a:r>
                      <a:rPr lang="en-US"/>
                      <a:t>Obs640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7-46C3-44C3-9E8D-F26910FCE69E}"/>
                </c:ext>
              </c:extLst>
            </c:dLbl>
            <c:dLbl>
              <c:idx val="636"/>
              <c:tx>
                <c:rich>
                  <a:bodyPr/>
                  <a:lstStyle/>
                  <a:p>
                    <a:r>
                      <a:rPr lang="en-US"/>
                      <a:t>Obs641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8-46C3-44C3-9E8D-F26910FCE69E}"/>
                </c:ext>
              </c:extLst>
            </c:dLbl>
            <c:dLbl>
              <c:idx val="637"/>
              <c:tx>
                <c:rich>
                  <a:bodyPr/>
                  <a:lstStyle/>
                  <a:p>
                    <a:r>
                      <a:rPr lang="en-US"/>
                      <a:t>Obs642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9-46C3-44C3-9E8D-F26910FCE69E}"/>
                </c:ext>
              </c:extLst>
            </c:dLbl>
            <c:dLbl>
              <c:idx val="638"/>
              <c:tx>
                <c:rich>
                  <a:bodyPr/>
                  <a:lstStyle/>
                  <a:p>
                    <a:r>
                      <a:rPr lang="en-US"/>
                      <a:t>Obs643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A-46C3-44C3-9E8D-F26910FCE69E}"/>
                </c:ext>
              </c:extLst>
            </c:dLbl>
            <c:dLbl>
              <c:idx val="639"/>
              <c:tx>
                <c:rich>
                  <a:bodyPr/>
                  <a:lstStyle/>
                  <a:p>
                    <a:r>
                      <a:rPr lang="en-US"/>
                      <a:t>Obs644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B-46C3-44C3-9E8D-F26910FCE69E}"/>
                </c:ext>
              </c:extLst>
            </c:dLbl>
            <c:dLbl>
              <c:idx val="640"/>
              <c:tx>
                <c:rich>
                  <a:bodyPr/>
                  <a:lstStyle/>
                  <a:p>
                    <a:r>
                      <a:rPr lang="en-US"/>
                      <a:t>Obs645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C-46C3-44C3-9E8D-F26910FCE69E}"/>
                </c:ext>
              </c:extLst>
            </c:dLbl>
            <c:dLbl>
              <c:idx val="641"/>
              <c:tx>
                <c:rich>
                  <a:bodyPr/>
                  <a:lstStyle/>
                  <a:p>
                    <a:r>
                      <a:rPr lang="en-US"/>
                      <a:t>Obs646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D-46C3-44C3-9E8D-F26910FCE69E}"/>
                </c:ext>
              </c:extLst>
            </c:dLbl>
            <c:dLbl>
              <c:idx val="642"/>
              <c:tx>
                <c:rich>
                  <a:bodyPr/>
                  <a:lstStyle/>
                  <a:p>
                    <a:r>
                      <a:rPr lang="en-US"/>
                      <a:t>Obs647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E-46C3-44C3-9E8D-F26910FCE69E}"/>
                </c:ext>
              </c:extLst>
            </c:dLbl>
            <c:dLbl>
              <c:idx val="643"/>
              <c:tx>
                <c:rich>
                  <a:bodyPr/>
                  <a:lstStyle/>
                  <a:p>
                    <a:r>
                      <a:rPr lang="en-US"/>
                      <a:t>Obs648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8F-46C3-44C3-9E8D-F26910FCE69E}"/>
                </c:ext>
              </c:extLst>
            </c:dLbl>
            <c:dLbl>
              <c:idx val="644"/>
              <c:tx>
                <c:rich>
                  <a:bodyPr/>
                  <a:lstStyle/>
                  <a:p>
                    <a:r>
                      <a:rPr lang="en-US"/>
                      <a:t>Obs649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0-46C3-44C3-9E8D-F26910FCE69E}"/>
                </c:ext>
              </c:extLst>
            </c:dLbl>
            <c:dLbl>
              <c:idx val="645"/>
              <c:tx>
                <c:rich>
                  <a:bodyPr/>
                  <a:lstStyle/>
                  <a:p>
                    <a:r>
                      <a:rPr lang="en-US"/>
                      <a:t>Obs650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1-46C3-44C3-9E8D-F26910FCE69E}"/>
                </c:ext>
              </c:extLst>
            </c:dLbl>
            <c:dLbl>
              <c:idx val="646"/>
              <c:tx>
                <c:rich>
                  <a:bodyPr/>
                  <a:lstStyle/>
                  <a:p>
                    <a:r>
                      <a:rPr lang="en-US"/>
                      <a:t>Obs651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2-46C3-44C3-9E8D-F26910FCE69E}"/>
                </c:ext>
              </c:extLst>
            </c:dLbl>
            <c:dLbl>
              <c:idx val="647"/>
              <c:tx>
                <c:rich>
                  <a:bodyPr/>
                  <a:lstStyle/>
                  <a:p>
                    <a:r>
                      <a:rPr lang="en-US"/>
                      <a:t>Obs652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3-46C3-44C3-9E8D-F26910FCE69E}"/>
                </c:ext>
              </c:extLst>
            </c:dLbl>
            <c:dLbl>
              <c:idx val="648"/>
              <c:tx>
                <c:rich>
                  <a:bodyPr/>
                  <a:lstStyle/>
                  <a:p>
                    <a:r>
                      <a:rPr lang="en-US"/>
                      <a:t>Obs653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4-46C3-44C3-9E8D-F26910FCE69E}"/>
                </c:ext>
              </c:extLst>
            </c:dLbl>
            <c:dLbl>
              <c:idx val="649"/>
              <c:tx>
                <c:rich>
                  <a:bodyPr/>
                  <a:lstStyle/>
                  <a:p>
                    <a:r>
                      <a:rPr lang="en-US"/>
                      <a:t>Obs654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5-46C3-44C3-9E8D-F26910FCE69E}"/>
                </c:ext>
              </c:extLst>
            </c:dLbl>
            <c:dLbl>
              <c:idx val="650"/>
              <c:tx>
                <c:rich>
                  <a:bodyPr/>
                  <a:lstStyle/>
                  <a:p>
                    <a:r>
                      <a:rPr lang="en-US"/>
                      <a:t>Obs655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6-46C3-44C3-9E8D-F26910FCE69E}"/>
                </c:ext>
              </c:extLst>
            </c:dLbl>
            <c:dLbl>
              <c:idx val="651"/>
              <c:tx>
                <c:rich>
                  <a:bodyPr/>
                  <a:lstStyle/>
                  <a:p>
                    <a:r>
                      <a:rPr lang="en-US"/>
                      <a:t>Obs656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7-46C3-44C3-9E8D-F26910FCE69E}"/>
                </c:ext>
              </c:extLst>
            </c:dLbl>
            <c:dLbl>
              <c:idx val="652"/>
              <c:tx>
                <c:rich>
                  <a:bodyPr/>
                  <a:lstStyle/>
                  <a:p>
                    <a:r>
                      <a:rPr lang="en-US"/>
                      <a:t>Obs657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8-46C3-44C3-9E8D-F26910FCE69E}"/>
                </c:ext>
              </c:extLst>
            </c:dLbl>
            <c:dLbl>
              <c:idx val="653"/>
              <c:tx>
                <c:rich>
                  <a:bodyPr/>
                  <a:lstStyle/>
                  <a:p>
                    <a:r>
                      <a:rPr lang="en-US"/>
                      <a:t>Obs658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9-46C3-44C3-9E8D-F26910FCE69E}"/>
                </c:ext>
              </c:extLst>
            </c:dLbl>
            <c:dLbl>
              <c:idx val="654"/>
              <c:tx>
                <c:rich>
                  <a:bodyPr/>
                  <a:lstStyle/>
                  <a:p>
                    <a:r>
                      <a:rPr lang="en-US"/>
                      <a:t>Obs659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A-46C3-44C3-9E8D-F26910FCE69E}"/>
                </c:ext>
              </c:extLst>
            </c:dLbl>
            <c:dLbl>
              <c:idx val="655"/>
              <c:tx>
                <c:rich>
                  <a:bodyPr/>
                  <a:lstStyle/>
                  <a:p>
                    <a:r>
                      <a:rPr lang="en-US"/>
                      <a:t>Obs660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B-46C3-44C3-9E8D-F26910FCE69E}"/>
                </c:ext>
              </c:extLst>
            </c:dLbl>
            <c:dLbl>
              <c:idx val="656"/>
              <c:tx>
                <c:rich>
                  <a:bodyPr/>
                  <a:lstStyle/>
                  <a:p>
                    <a:r>
                      <a:rPr lang="en-US"/>
                      <a:t>Obs661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C-46C3-44C3-9E8D-F26910FCE69E}"/>
                </c:ext>
              </c:extLst>
            </c:dLbl>
            <c:dLbl>
              <c:idx val="657"/>
              <c:tx>
                <c:rich>
                  <a:bodyPr/>
                  <a:lstStyle/>
                  <a:p>
                    <a:r>
                      <a:rPr lang="en-US"/>
                      <a:t>Obs662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D-46C3-44C3-9E8D-F26910FCE69E}"/>
                </c:ext>
              </c:extLst>
            </c:dLbl>
            <c:dLbl>
              <c:idx val="658"/>
              <c:tx>
                <c:rich>
                  <a:bodyPr/>
                  <a:lstStyle/>
                  <a:p>
                    <a:r>
                      <a:rPr lang="en-US"/>
                      <a:t>Obs663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E-46C3-44C3-9E8D-F26910FCE69E}"/>
                </c:ext>
              </c:extLst>
            </c:dLbl>
            <c:dLbl>
              <c:idx val="659"/>
              <c:tx>
                <c:rich>
                  <a:bodyPr/>
                  <a:lstStyle/>
                  <a:p>
                    <a:r>
                      <a:rPr lang="en-US"/>
                      <a:t>Obs664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9F-46C3-44C3-9E8D-F26910FCE69E}"/>
                </c:ext>
              </c:extLst>
            </c:dLbl>
            <c:dLbl>
              <c:idx val="660"/>
              <c:tx>
                <c:rich>
                  <a:bodyPr/>
                  <a:lstStyle/>
                  <a:p>
                    <a:r>
                      <a:rPr lang="en-US"/>
                      <a:t>Obs665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0-46C3-44C3-9E8D-F26910FCE69E}"/>
                </c:ext>
              </c:extLst>
            </c:dLbl>
            <c:dLbl>
              <c:idx val="661"/>
              <c:tx>
                <c:rich>
                  <a:bodyPr/>
                  <a:lstStyle/>
                  <a:p>
                    <a:r>
                      <a:rPr lang="en-US"/>
                      <a:t>Obs666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1-46C3-44C3-9E8D-F26910FCE69E}"/>
                </c:ext>
              </c:extLst>
            </c:dLbl>
            <c:dLbl>
              <c:idx val="662"/>
              <c:tx>
                <c:rich>
                  <a:bodyPr/>
                  <a:lstStyle/>
                  <a:p>
                    <a:r>
                      <a:rPr lang="en-US"/>
                      <a:t>Obs667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2-46C3-44C3-9E8D-F26910FCE69E}"/>
                </c:ext>
              </c:extLst>
            </c:dLbl>
            <c:dLbl>
              <c:idx val="663"/>
              <c:tx>
                <c:rich>
                  <a:bodyPr/>
                  <a:lstStyle/>
                  <a:p>
                    <a:r>
                      <a:rPr lang="en-US"/>
                      <a:t>Obs669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3-46C3-44C3-9E8D-F26910FCE69E}"/>
                </c:ext>
              </c:extLst>
            </c:dLbl>
            <c:dLbl>
              <c:idx val="664"/>
              <c:tx>
                <c:rich>
                  <a:bodyPr/>
                  <a:lstStyle/>
                  <a:p>
                    <a:r>
                      <a:rPr lang="en-US"/>
                      <a:t>Obs670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4-46C3-44C3-9E8D-F26910FCE69E}"/>
                </c:ext>
              </c:extLst>
            </c:dLbl>
            <c:dLbl>
              <c:idx val="665"/>
              <c:tx>
                <c:rich>
                  <a:bodyPr/>
                  <a:lstStyle/>
                  <a:p>
                    <a:r>
                      <a:rPr lang="en-US"/>
                      <a:t>Obs671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5-46C3-44C3-9E8D-F26910FCE69E}"/>
                </c:ext>
              </c:extLst>
            </c:dLbl>
            <c:dLbl>
              <c:idx val="666"/>
              <c:tx>
                <c:rich>
                  <a:bodyPr/>
                  <a:lstStyle/>
                  <a:p>
                    <a:r>
                      <a:rPr lang="en-US"/>
                      <a:t>Obs672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6-46C3-44C3-9E8D-F26910FCE69E}"/>
                </c:ext>
              </c:extLst>
            </c:dLbl>
            <c:dLbl>
              <c:idx val="667"/>
              <c:tx>
                <c:rich>
                  <a:bodyPr/>
                  <a:lstStyle/>
                  <a:p>
                    <a:r>
                      <a:rPr lang="en-US"/>
                      <a:t>Obs673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7-46C3-44C3-9E8D-F26910FCE69E}"/>
                </c:ext>
              </c:extLst>
            </c:dLbl>
            <c:dLbl>
              <c:idx val="668"/>
              <c:tx>
                <c:rich>
                  <a:bodyPr/>
                  <a:lstStyle/>
                  <a:p>
                    <a:r>
                      <a:rPr lang="en-US"/>
                      <a:t>Obs674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8-46C3-44C3-9E8D-F26910FCE69E}"/>
                </c:ext>
              </c:extLst>
            </c:dLbl>
            <c:dLbl>
              <c:idx val="669"/>
              <c:tx>
                <c:rich>
                  <a:bodyPr/>
                  <a:lstStyle/>
                  <a:p>
                    <a:r>
                      <a:rPr lang="en-US"/>
                      <a:t>Obs675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9-46C3-44C3-9E8D-F26910FCE69E}"/>
                </c:ext>
              </c:extLst>
            </c:dLbl>
            <c:dLbl>
              <c:idx val="670"/>
              <c:tx>
                <c:rich>
                  <a:bodyPr/>
                  <a:lstStyle/>
                  <a:p>
                    <a:r>
                      <a:rPr lang="en-US"/>
                      <a:t>Obs676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A-46C3-44C3-9E8D-F26910FCE69E}"/>
                </c:ext>
              </c:extLst>
            </c:dLbl>
            <c:dLbl>
              <c:idx val="671"/>
              <c:tx>
                <c:rich>
                  <a:bodyPr/>
                  <a:lstStyle/>
                  <a:p>
                    <a:r>
                      <a:rPr lang="en-US"/>
                      <a:t>Obs677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B-46C3-44C3-9E8D-F26910FCE69E}"/>
                </c:ext>
              </c:extLst>
            </c:dLbl>
            <c:dLbl>
              <c:idx val="672"/>
              <c:tx>
                <c:rich>
                  <a:bodyPr/>
                  <a:lstStyle/>
                  <a:p>
                    <a:r>
                      <a:rPr lang="en-US"/>
                      <a:t>Obs678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C-46C3-44C3-9E8D-F26910FCE69E}"/>
                </c:ext>
              </c:extLst>
            </c:dLbl>
            <c:dLbl>
              <c:idx val="673"/>
              <c:tx>
                <c:rich>
                  <a:bodyPr/>
                  <a:lstStyle/>
                  <a:p>
                    <a:r>
                      <a:rPr lang="en-US"/>
                      <a:t>Obs679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D-46C3-44C3-9E8D-F26910FCE69E}"/>
                </c:ext>
              </c:extLst>
            </c:dLbl>
            <c:dLbl>
              <c:idx val="674"/>
              <c:tx>
                <c:rich>
                  <a:bodyPr/>
                  <a:lstStyle/>
                  <a:p>
                    <a:r>
                      <a:rPr lang="en-US"/>
                      <a:t>Obs680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E-46C3-44C3-9E8D-F26910FCE69E}"/>
                </c:ext>
              </c:extLst>
            </c:dLbl>
            <c:dLbl>
              <c:idx val="675"/>
              <c:tx>
                <c:rich>
                  <a:bodyPr/>
                  <a:lstStyle/>
                  <a:p>
                    <a:r>
                      <a:rPr lang="en-US"/>
                      <a:t>Obs681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AF-46C3-44C3-9E8D-F26910FCE69E}"/>
                </c:ext>
              </c:extLst>
            </c:dLbl>
            <c:dLbl>
              <c:idx val="676"/>
              <c:tx>
                <c:rich>
                  <a:bodyPr/>
                  <a:lstStyle/>
                  <a:p>
                    <a:r>
                      <a:rPr lang="en-US"/>
                      <a:t>Obs682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0-46C3-44C3-9E8D-F26910FCE69E}"/>
                </c:ext>
              </c:extLst>
            </c:dLbl>
            <c:dLbl>
              <c:idx val="677"/>
              <c:tx>
                <c:rich>
                  <a:bodyPr/>
                  <a:lstStyle/>
                  <a:p>
                    <a:r>
                      <a:rPr lang="en-US"/>
                      <a:t>Obs683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1-46C3-44C3-9E8D-F26910FCE69E}"/>
                </c:ext>
              </c:extLst>
            </c:dLbl>
            <c:dLbl>
              <c:idx val="678"/>
              <c:tx>
                <c:rich>
                  <a:bodyPr/>
                  <a:lstStyle/>
                  <a:p>
                    <a:r>
                      <a:rPr lang="en-US"/>
                      <a:t>Obs684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2-46C3-44C3-9E8D-F26910FCE69E}"/>
                </c:ext>
              </c:extLst>
            </c:dLbl>
            <c:dLbl>
              <c:idx val="679"/>
              <c:tx>
                <c:rich>
                  <a:bodyPr/>
                  <a:lstStyle/>
                  <a:p>
                    <a:r>
                      <a:rPr lang="en-US"/>
                      <a:t>Obs685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3-46C3-44C3-9E8D-F26910FCE69E}"/>
                </c:ext>
              </c:extLst>
            </c:dLbl>
            <c:dLbl>
              <c:idx val="680"/>
              <c:tx>
                <c:rich>
                  <a:bodyPr/>
                  <a:lstStyle/>
                  <a:p>
                    <a:r>
                      <a:rPr lang="en-US"/>
                      <a:t>Obs686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4-46C3-44C3-9E8D-F26910FCE69E}"/>
                </c:ext>
              </c:extLst>
            </c:dLbl>
            <c:dLbl>
              <c:idx val="681"/>
              <c:tx>
                <c:rich>
                  <a:bodyPr/>
                  <a:lstStyle/>
                  <a:p>
                    <a:r>
                      <a:rPr lang="en-US"/>
                      <a:t>Obs687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5-46C3-44C3-9E8D-F26910FCE69E}"/>
                </c:ext>
              </c:extLst>
            </c:dLbl>
            <c:dLbl>
              <c:idx val="682"/>
              <c:tx>
                <c:rich>
                  <a:bodyPr/>
                  <a:lstStyle/>
                  <a:p>
                    <a:r>
                      <a:rPr lang="en-US"/>
                      <a:t>Obs688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6-46C3-44C3-9E8D-F26910FCE69E}"/>
                </c:ext>
              </c:extLst>
            </c:dLbl>
            <c:dLbl>
              <c:idx val="683"/>
              <c:tx>
                <c:rich>
                  <a:bodyPr/>
                  <a:lstStyle/>
                  <a:p>
                    <a:r>
                      <a:rPr lang="en-US"/>
                      <a:t>Obs689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7-46C3-44C3-9E8D-F26910FCE69E}"/>
                </c:ext>
              </c:extLst>
            </c:dLbl>
            <c:dLbl>
              <c:idx val="684"/>
              <c:tx>
                <c:rich>
                  <a:bodyPr/>
                  <a:lstStyle/>
                  <a:p>
                    <a:r>
                      <a:rPr lang="en-US"/>
                      <a:t>Obs690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8-46C3-44C3-9E8D-F26910FCE69E}"/>
                </c:ext>
              </c:extLst>
            </c:dLbl>
            <c:dLbl>
              <c:idx val="685"/>
              <c:tx>
                <c:rich>
                  <a:bodyPr/>
                  <a:lstStyle/>
                  <a:p>
                    <a:r>
                      <a:rPr lang="en-US"/>
                      <a:t>Obs691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9-46C3-44C3-9E8D-F26910FCE69E}"/>
                </c:ext>
              </c:extLst>
            </c:dLbl>
            <c:dLbl>
              <c:idx val="686"/>
              <c:tx>
                <c:rich>
                  <a:bodyPr/>
                  <a:lstStyle/>
                  <a:p>
                    <a:r>
                      <a:rPr lang="en-US"/>
                      <a:t>Obs692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A-46C3-44C3-9E8D-F26910FCE69E}"/>
                </c:ext>
              </c:extLst>
            </c:dLbl>
            <c:dLbl>
              <c:idx val="687"/>
              <c:tx>
                <c:rich>
                  <a:bodyPr/>
                  <a:lstStyle/>
                  <a:p>
                    <a:r>
                      <a:rPr lang="en-US"/>
                      <a:t>Obs693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B-46C3-44C3-9E8D-F26910FCE69E}"/>
                </c:ext>
              </c:extLst>
            </c:dLbl>
            <c:dLbl>
              <c:idx val="688"/>
              <c:tx>
                <c:rich>
                  <a:bodyPr/>
                  <a:lstStyle/>
                  <a:p>
                    <a:r>
                      <a:rPr lang="en-US"/>
                      <a:t>Obs695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C-46C3-44C3-9E8D-F26910FCE69E}"/>
                </c:ext>
              </c:extLst>
            </c:dLbl>
            <c:dLbl>
              <c:idx val="689"/>
              <c:tx>
                <c:rich>
                  <a:bodyPr/>
                  <a:lstStyle/>
                  <a:p>
                    <a:r>
                      <a:rPr lang="en-US"/>
                      <a:t>Obs696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D-46C3-44C3-9E8D-F26910FCE69E}"/>
                </c:ext>
              </c:extLst>
            </c:dLbl>
            <c:dLbl>
              <c:idx val="690"/>
              <c:tx>
                <c:rich>
                  <a:bodyPr/>
                  <a:lstStyle/>
                  <a:p>
                    <a:r>
                      <a:rPr lang="en-US"/>
                      <a:t>Obs697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E-46C3-44C3-9E8D-F26910FCE69E}"/>
                </c:ext>
              </c:extLst>
            </c:dLbl>
            <c:dLbl>
              <c:idx val="691"/>
              <c:tx>
                <c:rich>
                  <a:bodyPr/>
                  <a:lstStyle/>
                  <a:p>
                    <a:r>
                      <a:rPr lang="en-US"/>
                      <a:t>Obs698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BF-46C3-44C3-9E8D-F26910FCE69E}"/>
                </c:ext>
              </c:extLst>
            </c:dLbl>
            <c:dLbl>
              <c:idx val="692"/>
              <c:tx>
                <c:rich>
                  <a:bodyPr/>
                  <a:lstStyle/>
                  <a:p>
                    <a:r>
                      <a:rPr lang="en-US"/>
                      <a:t>Obs699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0-46C3-44C3-9E8D-F26910FCE69E}"/>
                </c:ext>
              </c:extLst>
            </c:dLbl>
            <c:dLbl>
              <c:idx val="693"/>
              <c:tx>
                <c:rich>
                  <a:bodyPr/>
                  <a:lstStyle/>
                  <a:p>
                    <a:r>
                      <a:rPr lang="en-US"/>
                      <a:t>Obs700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1-46C3-44C3-9E8D-F26910FCE69E}"/>
                </c:ext>
              </c:extLst>
            </c:dLbl>
            <c:dLbl>
              <c:idx val="694"/>
              <c:tx>
                <c:rich>
                  <a:bodyPr/>
                  <a:lstStyle/>
                  <a:p>
                    <a:r>
                      <a:rPr lang="en-US"/>
                      <a:t>Obs701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2-46C3-44C3-9E8D-F26910FCE69E}"/>
                </c:ext>
              </c:extLst>
            </c:dLbl>
            <c:dLbl>
              <c:idx val="695"/>
              <c:tx>
                <c:rich>
                  <a:bodyPr/>
                  <a:lstStyle/>
                  <a:p>
                    <a:r>
                      <a:rPr lang="en-US"/>
                      <a:t>Obs702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3-46C3-44C3-9E8D-F26910FCE69E}"/>
                </c:ext>
              </c:extLst>
            </c:dLbl>
            <c:dLbl>
              <c:idx val="696"/>
              <c:tx>
                <c:rich>
                  <a:bodyPr/>
                  <a:lstStyle/>
                  <a:p>
                    <a:r>
                      <a:rPr lang="en-US"/>
                      <a:t>Obs703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4-46C3-44C3-9E8D-F26910FCE69E}"/>
                </c:ext>
              </c:extLst>
            </c:dLbl>
            <c:dLbl>
              <c:idx val="697"/>
              <c:tx>
                <c:rich>
                  <a:bodyPr/>
                  <a:lstStyle/>
                  <a:p>
                    <a:r>
                      <a:rPr lang="en-US"/>
                      <a:t>Obs704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5-46C3-44C3-9E8D-F26910FCE69E}"/>
                </c:ext>
              </c:extLst>
            </c:dLbl>
            <c:dLbl>
              <c:idx val="698"/>
              <c:tx>
                <c:rich>
                  <a:bodyPr/>
                  <a:lstStyle/>
                  <a:p>
                    <a:r>
                      <a:rPr lang="en-US"/>
                      <a:t>Obs705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6-46C3-44C3-9E8D-F26910FCE69E}"/>
                </c:ext>
              </c:extLst>
            </c:dLbl>
            <c:dLbl>
              <c:idx val="699"/>
              <c:tx>
                <c:rich>
                  <a:bodyPr/>
                  <a:lstStyle/>
                  <a:p>
                    <a:r>
                      <a:rPr lang="en-US"/>
                      <a:t>Obs706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7-46C3-44C3-9E8D-F26910FCE69E}"/>
                </c:ext>
              </c:extLst>
            </c:dLbl>
            <c:dLbl>
              <c:idx val="700"/>
              <c:tx>
                <c:rich>
                  <a:bodyPr/>
                  <a:lstStyle/>
                  <a:p>
                    <a:r>
                      <a:rPr lang="en-US"/>
                      <a:t>Obs707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8-46C3-44C3-9E8D-F26910FCE69E}"/>
                </c:ext>
              </c:extLst>
            </c:dLbl>
            <c:dLbl>
              <c:idx val="701"/>
              <c:tx>
                <c:rich>
                  <a:bodyPr/>
                  <a:lstStyle/>
                  <a:p>
                    <a:r>
                      <a:rPr lang="en-US"/>
                      <a:t>Obs708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9-46C3-44C3-9E8D-F26910FCE69E}"/>
                </c:ext>
              </c:extLst>
            </c:dLbl>
            <c:dLbl>
              <c:idx val="702"/>
              <c:tx>
                <c:rich>
                  <a:bodyPr/>
                  <a:lstStyle/>
                  <a:p>
                    <a:r>
                      <a:rPr lang="en-US"/>
                      <a:t>Obs709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A-46C3-44C3-9E8D-F26910FCE69E}"/>
                </c:ext>
              </c:extLst>
            </c:dLbl>
            <c:dLbl>
              <c:idx val="703"/>
              <c:tx>
                <c:rich>
                  <a:bodyPr/>
                  <a:lstStyle/>
                  <a:p>
                    <a:r>
                      <a:rPr lang="en-US"/>
                      <a:t>Obs710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B-46C3-44C3-9E8D-F26910FCE69E}"/>
                </c:ext>
              </c:extLst>
            </c:dLbl>
            <c:dLbl>
              <c:idx val="704"/>
              <c:tx>
                <c:rich>
                  <a:bodyPr/>
                  <a:lstStyle/>
                  <a:p>
                    <a:r>
                      <a:rPr lang="en-US"/>
                      <a:t>Obs711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C-46C3-44C3-9E8D-F26910FCE69E}"/>
                </c:ext>
              </c:extLst>
            </c:dLbl>
            <c:dLbl>
              <c:idx val="705"/>
              <c:tx>
                <c:rich>
                  <a:bodyPr/>
                  <a:lstStyle/>
                  <a:p>
                    <a:r>
                      <a:rPr lang="en-US"/>
                      <a:t>Obs712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D-46C3-44C3-9E8D-F26910FCE69E}"/>
                </c:ext>
              </c:extLst>
            </c:dLbl>
            <c:dLbl>
              <c:idx val="706"/>
              <c:tx>
                <c:rich>
                  <a:bodyPr/>
                  <a:lstStyle/>
                  <a:p>
                    <a:r>
                      <a:rPr lang="en-US"/>
                      <a:t>Obs713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E-46C3-44C3-9E8D-F26910FCE69E}"/>
                </c:ext>
              </c:extLst>
            </c:dLbl>
            <c:dLbl>
              <c:idx val="707"/>
              <c:tx>
                <c:rich>
                  <a:bodyPr/>
                  <a:lstStyle/>
                  <a:p>
                    <a:r>
                      <a:rPr lang="en-US"/>
                      <a:t>Obs714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CF-46C3-44C3-9E8D-F26910FCE69E}"/>
                </c:ext>
              </c:extLst>
            </c:dLbl>
            <c:dLbl>
              <c:idx val="708"/>
              <c:tx>
                <c:rich>
                  <a:bodyPr/>
                  <a:lstStyle/>
                  <a:p>
                    <a:r>
                      <a:rPr lang="en-US"/>
                      <a:t>Obs715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0-46C3-44C3-9E8D-F26910FCE69E}"/>
                </c:ext>
              </c:extLst>
            </c:dLbl>
            <c:dLbl>
              <c:idx val="709"/>
              <c:tx>
                <c:rich>
                  <a:bodyPr/>
                  <a:lstStyle/>
                  <a:p>
                    <a:r>
                      <a:rPr lang="en-US"/>
                      <a:t>Obs716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1-46C3-44C3-9E8D-F26910FCE69E}"/>
                </c:ext>
              </c:extLst>
            </c:dLbl>
            <c:dLbl>
              <c:idx val="710"/>
              <c:tx>
                <c:rich>
                  <a:bodyPr/>
                  <a:lstStyle/>
                  <a:p>
                    <a:r>
                      <a:rPr lang="en-US"/>
                      <a:t>Obs717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2-46C3-44C3-9E8D-F26910FCE69E}"/>
                </c:ext>
              </c:extLst>
            </c:dLbl>
            <c:dLbl>
              <c:idx val="711"/>
              <c:tx>
                <c:rich>
                  <a:bodyPr/>
                  <a:lstStyle/>
                  <a:p>
                    <a:r>
                      <a:rPr lang="en-US"/>
                      <a:t>Obs718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3-46C3-44C3-9E8D-F26910FCE69E}"/>
                </c:ext>
              </c:extLst>
            </c:dLbl>
            <c:dLbl>
              <c:idx val="712"/>
              <c:tx>
                <c:rich>
                  <a:bodyPr/>
                  <a:lstStyle/>
                  <a:p>
                    <a:r>
                      <a:rPr lang="en-US"/>
                      <a:t>Obs719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4-46C3-44C3-9E8D-F26910FCE69E}"/>
                </c:ext>
              </c:extLst>
            </c:dLbl>
            <c:dLbl>
              <c:idx val="713"/>
              <c:tx>
                <c:rich>
                  <a:bodyPr/>
                  <a:lstStyle/>
                  <a:p>
                    <a:r>
                      <a:rPr lang="en-US"/>
                      <a:t>Obs720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5-46C3-44C3-9E8D-F26910FCE69E}"/>
                </c:ext>
              </c:extLst>
            </c:dLbl>
            <c:dLbl>
              <c:idx val="714"/>
              <c:tx>
                <c:rich>
                  <a:bodyPr/>
                  <a:lstStyle/>
                  <a:p>
                    <a:r>
                      <a:rPr lang="en-US"/>
                      <a:t>Obs721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6-46C3-44C3-9E8D-F26910FCE69E}"/>
                </c:ext>
              </c:extLst>
            </c:dLbl>
            <c:dLbl>
              <c:idx val="715"/>
              <c:tx>
                <c:rich>
                  <a:bodyPr/>
                  <a:lstStyle/>
                  <a:p>
                    <a:r>
                      <a:rPr lang="en-US"/>
                      <a:t>Obs722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7-46C3-44C3-9E8D-F26910FCE69E}"/>
                </c:ext>
              </c:extLst>
            </c:dLbl>
            <c:dLbl>
              <c:idx val="716"/>
              <c:tx>
                <c:rich>
                  <a:bodyPr/>
                  <a:lstStyle/>
                  <a:p>
                    <a:r>
                      <a:rPr lang="en-US"/>
                      <a:t>Obs723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8-46C3-44C3-9E8D-F26910FCE69E}"/>
                </c:ext>
              </c:extLst>
            </c:dLbl>
            <c:dLbl>
              <c:idx val="717"/>
              <c:tx>
                <c:rich>
                  <a:bodyPr/>
                  <a:lstStyle/>
                  <a:p>
                    <a:r>
                      <a:rPr lang="en-US"/>
                      <a:t>Obs724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9-46C3-44C3-9E8D-F26910FCE69E}"/>
                </c:ext>
              </c:extLst>
            </c:dLbl>
            <c:dLbl>
              <c:idx val="718"/>
              <c:tx>
                <c:rich>
                  <a:bodyPr/>
                  <a:lstStyle/>
                  <a:p>
                    <a:r>
                      <a:rPr lang="en-US"/>
                      <a:t>Obs725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A-46C3-44C3-9E8D-F26910FCE69E}"/>
                </c:ext>
              </c:extLst>
            </c:dLbl>
            <c:dLbl>
              <c:idx val="719"/>
              <c:tx>
                <c:rich>
                  <a:bodyPr/>
                  <a:lstStyle/>
                  <a:p>
                    <a:r>
                      <a:rPr lang="en-US"/>
                      <a:t>Obs726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B-46C3-44C3-9E8D-F26910FCE69E}"/>
                </c:ext>
              </c:extLst>
            </c:dLbl>
            <c:dLbl>
              <c:idx val="720"/>
              <c:tx>
                <c:rich>
                  <a:bodyPr/>
                  <a:lstStyle/>
                  <a:p>
                    <a:r>
                      <a:rPr lang="en-US"/>
                      <a:t>Obs727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C-46C3-44C3-9E8D-F26910FCE69E}"/>
                </c:ext>
              </c:extLst>
            </c:dLbl>
            <c:dLbl>
              <c:idx val="721"/>
              <c:tx>
                <c:rich>
                  <a:bodyPr/>
                  <a:lstStyle/>
                  <a:p>
                    <a:r>
                      <a:rPr lang="en-US"/>
                      <a:t>Obs728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D-46C3-44C3-9E8D-F26910FCE69E}"/>
                </c:ext>
              </c:extLst>
            </c:dLbl>
            <c:dLbl>
              <c:idx val="722"/>
              <c:tx>
                <c:rich>
                  <a:bodyPr/>
                  <a:lstStyle/>
                  <a:p>
                    <a:r>
                      <a:rPr lang="en-US"/>
                      <a:t>Obs729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E-46C3-44C3-9E8D-F26910FCE69E}"/>
                </c:ext>
              </c:extLst>
            </c:dLbl>
            <c:dLbl>
              <c:idx val="723"/>
              <c:tx>
                <c:rich>
                  <a:bodyPr/>
                  <a:lstStyle/>
                  <a:p>
                    <a:r>
                      <a:rPr lang="en-US"/>
                      <a:t>Obs730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DF-46C3-44C3-9E8D-F26910FCE69E}"/>
                </c:ext>
              </c:extLst>
            </c:dLbl>
            <c:dLbl>
              <c:idx val="724"/>
              <c:tx>
                <c:rich>
                  <a:bodyPr/>
                  <a:lstStyle/>
                  <a:p>
                    <a:r>
                      <a:rPr lang="en-US"/>
                      <a:t>Obs731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0-46C3-44C3-9E8D-F26910FCE69E}"/>
                </c:ext>
              </c:extLst>
            </c:dLbl>
            <c:dLbl>
              <c:idx val="725"/>
              <c:tx>
                <c:rich>
                  <a:bodyPr/>
                  <a:lstStyle/>
                  <a:p>
                    <a:r>
                      <a:rPr lang="en-US"/>
                      <a:t>Obs732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1-46C3-44C3-9E8D-F26910FCE69E}"/>
                </c:ext>
              </c:extLst>
            </c:dLbl>
            <c:dLbl>
              <c:idx val="726"/>
              <c:tx>
                <c:rich>
                  <a:bodyPr/>
                  <a:lstStyle/>
                  <a:p>
                    <a:r>
                      <a:rPr lang="en-US"/>
                      <a:t>Obs733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2-46C3-44C3-9E8D-F26910FCE69E}"/>
                </c:ext>
              </c:extLst>
            </c:dLbl>
            <c:dLbl>
              <c:idx val="727"/>
              <c:tx>
                <c:rich>
                  <a:bodyPr/>
                  <a:lstStyle/>
                  <a:p>
                    <a:r>
                      <a:rPr lang="en-US"/>
                      <a:t>Obs734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3-46C3-44C3-9E8D-F26910FCE69E}"/>
                </c:ext>
              </c:extLst>
            </c:dLbl>
            <c:dLbl>
              <c:idx val="728"/>
              <c:tx>
                <c:rich>
                  <a:bodyPr/>
                  <a:lstStyle/>
                  <a:p>
                    <a:r>
                      <a:rPr lang="en-US"/>
                      <a:t>Obs735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4-46C3-44C3-9E8D-F26910FCE69E}"/>
                </c:ext>
              </c:extLst>
            </c:dLbl>
            <c:dLbl>
              <c:idx val="729"/>
              <c:tx>
                <c:rich>
                  <a:bodyPr/>
                  <a:lstStyle/>
                  <a:p>
                    <a:r>
                      <a:rPr lang="en-US"/>
                      <a:t>Obs736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5-46C3-44C3-9E8D-F26910FCE69E}"/>
                </c:ext>
              </c:extLst>
            </c:dLbl>
            <c:dLbl>
              <c:idx val="730"/>
              <c:tx>
                <c:rich>
                  <a:bodyPr/>
                  <a:lstStyle/>
                  <a:p>
                    <a:r>
                      <a:rPr lang="en-US"/>
                      <a:t>Obs737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6-46C3-44C3-9E8D-F26910FCE69E}"/>
                </c:ext>
              </c:extLst>
            </c:dLbl>
            <c:dLbl>
              <c:idx val="731"/>
              <c:tx>
                <c:rich>
                  <a:bodyPr/>
                  <a:lstStyle/>
                  <a:p>
                    <a:r>
                      <a:rPr lang="en-US"/>
                      <a:t>Obs738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7-46C3-44C3-9E8D-F26910FCE69E}"/>
                </c:ext>
              </c:extLst>
            </c:dLbl>
            <c:dLbl>
              <c:idx val="732"/>
              <c:tx>
                <c:rich>
                  <a:bodyPr/>
                  <a:lstStyle/>
                  <a:p>
                    <a:r>
                      <a:rPr lang="en-US"/>
                      <a:t>Obs739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8-46C3-44C3-9E8D-F26910FCE69E}"/>
                </c:ext>
              </c:extLst>
            </c:dLbl>
            <c:dLbl>
              <c:idx val="733"/>
              <c:tx>
                <c:rich>
                  <a:bodyPr/>
                  <a:lstStyle/>
                  <a:p>
                    <a:r>
                      <a:rPr lang="en-US"/>
                      <a:t>Obs740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9-46C3-44C3-9E8D-F26910FCE69E}"/>
                </c:ext>
              </c:extLst>
            </c:dLbl>
            <c:dLbl>
              <c:idx val="734"/>
              <c:tx>
                <c:rich>
                  <a:bodyPr/>
                  <a:lstStyle/>
                  <a:p>
                    <a:r>
                      <a:rPr lang="en-US"/>
                      <a:t>Obs741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A-46C3-44C3-9E8D-F26910FCE69E}"/>
                </c:ext>
              </c:extLst>
            </c:dLbl>
            <c:dLbl>
              <c:idx val="735"/>
              <c:tx>
                <c:rich>
                  <a:bodyPr/>
                  <a:lstStyle/>
                  <a:p>
                    <a:r>
                      <a:rPr lang="en-US"/>
                      <a:t>Obs742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B-46C3-44C3-9E8D-F26910FCE69E}"/>
                </c:ext>
              </c:extLst>
            </c:dLbl>
            <c:dLbl>
              <c:idx val="736"/>
              <c:tx>
                <c:rich>
                  <a:bodyPr/>
                  <a:lstStyle/>
                  <a:p>
                    <a:r>
                      <a:rPr lang="en-US"/>
                      <a:t>Obs743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C-46C3-44C3-9E8D-F26910FCE69E}"/>
                </c:ext>
              </c:extLst>
            </c:dLbl>
            <c:dLbl>
              <c:idx val="737"/>
              <c:tx>
                <c:rich>
                  <a:bodyPr/>
                  <a:lstStyle/>
                  <a:p>
                    <a:r>
                      <a:rPr lang="en-US"/>
                      <a:t>Obs744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D-46C3-44C3-9E8D-F26910FCE69E}"/>
                </c:ext>
              </c:extLst>
            </c:dLbl>
            <c:dLbl>
              <c:idx val="738"/>
              <c:tx>
                <c:rich>
                  <a:bodyPr/>
                  <a:lstStyle/>
                  <a:p>
                    <a:r>
                      <a:rPr lang="en-US"/>
                      <a:t>Obs745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E-46C3-44C3-9E8D-F26910FCE69E}"/>
                </c:ext>
              </c:extLst>
            </c:dLbl>
            <c:dLbl>
              <c:idx val="739"/>
              <c:tx>
                <c:rich>
                  <a:bodyPr/>
                  <a:lstStyle/>
                  <a:p>
                    <a:r>
                      <a:rPr lang="en-US"/>
                      <a:t>Obs746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EF-46C3-44C3-9E8D-F26910FCE69E}"/>
                </c:ext>
              </c:extLst>
            </c:dLbl>
            <c:dLbl>
              <c:idx val="740"/>
              <c:tx>
                <c:rich>
                  <a:bodyPr/>
                  <a:lstStyle/>
                  <a:p>
                    <a:r>
                      <a:rPr lang="en-US"/>
                      <a:t>Obs747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0-46C3-44C3-9E8D-F26910FCE69E}"/>
                </c:ext>
              </c:extLst>
            </c:dLbl>
            <c:dLbl>
              <c:idx val="741"/>
              <c:tx>
                <c:rich>
                  <a:bodyPr/>
                  <a:lstStyle/>
                  <a:p>
                    <a:r>
                      <a:rPr lang="en-US"/>
                      <a:t>Obs748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1-46C3-44C3-9E8D-F26910FCE69E}"/>
                </c:ext>
              </c:extLst>
            </c:dLbl>
            <c:dLbl>
              <c:idx val="742"/>
              <c:tx>
                <c:rich>
                  <a:bodyPr/>
                  <a:lstStyle/>
                  <a:p>
                    <a:r>
                      <a:rPr lang="en-US"/>
                      <a:t>Obs749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2-46C3-44C3-9E8D-F26910FCE69E}"/>
                </c:ext>
              </c:extLst>
            </c:dLbl>
            <c:dLbl>
              <c:idx val="743"/>
              <c:tx>
                <c:rich>
                  <a:bodyPr/>
                  <a:lstStyle/>
                  <a:p>
                    <a:r>
                      <a:rPr lang="en-US"/>
                      <a:t>Obs750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3-46C3-44C3-9E8D-F26910FCE69E}"/>
                </c:ext>
              </c:extLst>
            </c:dLbl>
            <c:dLbl>
              <c:idx val="744"/>
              <c:tx>
                <c:rich>
                  <a:bodyPr/>
                  <a:lstStyle/>
                  <a:p>
                    <a:r>
                      <a:rPr lang="en-US"/>
                      <a:t>Obs751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4-46C3-44C3-9E8D-F26910FCE69E}"/>
                </c:ext>
              </c:extLst>
            </c:dLbl>
            <c:dLbl>
              <c:idx val="745"/>
              <c:tx>
                <c:rich>
                  <a:bodyPr/>
                  <a:lstStyle/>
                  <a:p>
                    <a:r>
                      <a:rPr lang="en-US"/>
                      <a:t>Obs752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5-46C3-44C3-9E8D-F26910FCE69E}"/>
                </c:ext>
              </c:extLst>
            </c:dLbl>
            <c:dLbl>
              <c:idx val="746"/>
              <c:tx>
                <c:rich>
                  <a:bodyPr/>
                  <a:lstStyle/>
                  <a:p>
                    <a:r>
                      <a:rPr lang="en-US"/>
                      <a:t>Obs753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6-46C3-44C3-9E8D-F26910FCE69E}"/>
                </c:ext>
              </c:extLst>
            </c:dLbl>
            <c:dLbl>
              <c:idx val="747"/>
              <c:tx>
                <c:rich>
                  <a:bodyPr/>
                  <a:lstStyle/>
                  <a:p>
                    <a:r>
                      <a:rPr lang="en-US"/>
                      <a:t>Obs754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7-46C3-44C3-9E8D-F26910FCE69E}"/>
                </c:ext>
              </c:extLst>
            </c:dLbl>
            <c:dLbl>
              <c:idx val="748"/>
              <c:tx>
                <c:rich>
                  <a:bodyPr/>
                  <a:lstStyle/>
                  <a:p>
                    <a:r>
                      <a:rPr lang="en-US"/>
                      <a:t>Obs755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8-46C3-44C3-9E8D-F26910FCE69E}"/>
                </c:ext>
              </c:extLst>
            </c:dLbl>
            <c:dLbl>
              <c:idx val="749"/>
              <c:tx>
                <c:rich>
                  <a:bodyPr/>
                  <a:lstStyle/>
                  <a:p>
                    <a:r>
                      <a:rPr lang="en-US"/>
                      <a:t>Obs756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9-46C3-44C3-9E8D-F26910FCE69E}"/>
                </c:ext>
              </c:extLst>
            </c:dLbl>
            <c:dLbl>
              <c:idx val="750"/>
              <c:tx>
                <c:rich>
                  <a:bodyPr/>
                  <a:lstStyle/>
                  <a:p>
                    <a:r>
                      <a:rPr lang="en-US"/>
                      <a:t>Obs757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A-46C3-44C3-9E8D-F26910FCE69E}"/>
                </c:ext>
              </c:extLst>
            </c:dLbl>
            <c:dLbl>
              <c:idx val="751"/>
              <c:tx>
                <c:rich>
                  <a:bodyPr/>
                  <a:lstStyle/>
                  <a:p>
                    <a:r>
                      <a:rPr lang="en-US"/>
                      <a:t>Obs758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B-46C3-44C3-9E8D-F26910FCE69E}"/>
                </c:ext>
              </c:extLst>
            </c:dLbl>
            <c:dLbl>
              <c:idx val="752"/>
              <c:tx>
                <c:rich>
                  <a:bodyPr/>
                  <a:lstStyle/>
                  <a:p>
                    <a:r>
                      <a:rPr lang="en-US"/>
                      <a:t>Obs759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C-46C3-44C3-9E8D-F26910FCE69E}"/>
                </c:ext>
              </c:extLst>
            </c:dLbl>
            <c:dLbl>
              <c:idx val="753"/>
              <c:tx>
                <c:rich>
                  <a:bodyPr/>
                  <a:lstStyle/>
                  <a:p>
                    <a:r>
                      <a:rPr lang="en-US"/>
                      <a:t>Obs760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D-46C3-44C3-9E8D-F26910FCE69E}"/>
                </c:ext>
              </c:extLst>
            </c:dLbl>
            <c:dLbl>
              <c:idx val="754"/>
              <c:tx>
                <c:rich>
                  <a:bodyPr/>
                  <a:lstStyle/>
                  <a:p>
                    <a:r>
                      <a:rPr lang="en-US"/>
                      <a:t>Obs761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E-46C3-44C3-9E8D-F26910FCE69E}"/>
                </c:ext>
              </c:extLst>
            </c:dLbl>
            <c:dLbl>
              <c:idx val="755"/>
              <c:tx>
                <c:rich>
                  <a:bodyPr/>
                  <a:lstStyle/>
                  <a:p>
                    <a:r>
                      <a:rPr lang="en-US"/>
                      <a:t>Obs762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2FF-46C3-44C3-9E8D-F26910FCE69E}"/>
                </c:ext>
              </c:extLst>
            </c:dLbl>
            <c:dLbl>
              <c:idx val="756"/>
              <c:tx>
                <c:rich>
                  <a:bodyPr/>
                  <a:lstStyle/>
                  <a:p>
                    <a:r>
                      <a:rPr lang="en-US"/>
                      <a:t>Obs763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0-46C3-44C3-9E8D-F26910FCE69E}"/>
                </c:ext>
              </c:extLst>
            </c:dLbl>
            <c:dLbl>
              <c:idx val="757"/>
              <c:tx>
                <c:rich>
                  <a:bodyPr/>
                  <a:lstStyle/>
                  <a:p>
                    <a:r>
                      <a:rPr lang="en-US"/>
                      <a:t>Obs764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1-46C3-44C3-9E8D-F26910FCE69E}"/>
                </c:ext>
              </c:extLst>
            </c:dLbl>
            <c:dLbl>
              <c:idx val="758"/>
              <c:tx>
                <c:rich>
                  <a:bodyPr/>
                  <a:lstStyle/>
                  <a:p>
                    <a:r>
                      <a:rPr lang="en-US"/>
                      <a:t>Obs765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2-46C3-44C3-9E8D-F26910FCE69E}"/>
                </c:ext>
              </c:extLst>
            </c:dLbl>
            <c:dLbl>
              <c:idx val="759"/>
              <c:tx>
                <c:rich>
                  <a:bodyPr/>
                  <a:lstStyle/>
                  <a:p>
                    <a:r>
                      <a:rPr lang="en-US"/>
                      <a:t>Obs766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3-46C3-44C3-9E8D-F26910FCE69E}"/>
                </c:ext>
              </c:extLst>
            </c:dLbl>
            <c:dLbl>
              <c:idx val="760"/>
              <c:tx>
                <c:rich>
                  <a:bodyPr/>
                  <a:lstStyle/>
                  <a:p>
                    <a:r>
                      <a:rPr lang="en-US"/>
                      <a:t>Obs767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4-46C3-44C3-9E8D-F26910FCE69E}"/>
                </c:ext>
              </c:extLst>
            </c:dLbl>
            <c:dLbl>
              <c:idx val="761"/>
              <c:tx>
                <c:rich>
                  <a:bodyPr/>
                  <a:lstStyle/>
                  <a:p>
                    <a:r>
                      <a:rPr lang="en-US"/>
                      <a:t>Obs768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5-46C3-44C3-9E8D-F26910FCE69E}"/>
                </c:ext>
              </c:extLst>
            </c:dLbl>
            <c:dLbl>
              <c:idx val="762"/>
              <c:tx>
                <c:rich>
                  <a:bodyPr/>
                  <a:lstStyle/>
                  <a:p>
                    <a:r>
                      <a:rPr lang="en-US"/>
                      <a:t>Obs769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6-46C3-44C3-9E8D-F26910FCE69E}"/>
                </c:ext>
              </c:extLst>
            </c:dLbl>
            <c:dLbl>
              <c:idx val="763"/>
              <c:tx>
                <c:rich>
                  <a:bodyPr/>
                  <a:lstStyle/>
                  <a:p>
                    <a:r>
                      <a:rPr lang="en-US"/>
                      <a:t>Obs770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7-46C3-44C3-9E8D-F26910FCE69E}"/>
                </c:ext>
              </c:extLst>
            </c:dLbl>
            <c:dLbl>
              <c:idx val="764"/>
              <c:tx>
                <c:rich>
                  <a:bodyPr/>
                  <a:lstStyle/>
                  <a:p>
                    <a:r>
                      <a:rPr lang="en-US"/>
                      <a:t>Obs771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8-46C3-44C3-9E8D-F26910FCE69E}"/>
                </c:ext>
              </c:extLst>
            </c:dLbl>
            <c:dLbl>
              <c:idx val="765"/>
              <c:tx>
                <c:rich>
                  <a:bodyPr/>
                  <a:lstStyle/>
                  <a:p>
                    <a:r>
                      <a:rPr lang="en-US"/>
                      <a:t>Obs772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9-46C3-44C3-9E8D-F26910FCE69E}"/>
                </c:ext>
              </c:extLst>
            </c:dLbl>
            <c:dLbl>
              <c:idx val="766"/>
              <c:tx>
                <c:rich>
                  <a:bodyPr/>
                  <a:lstStyle/>
                  <a:p>
                    <a:r>
                      <a:rPr lang="en-US"/>
                      <a:t>Obs773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A-46C3-44C3-9E8D-F26910FCE69E}"/>
                </c:ext>
              </c:extLst>
            </c:dLbl>
            <c:dLbl>
              <c:idx val="767"/>
              <c:tx>
                <c:rich>
                  <a:bodyPr/>
                  <a:lstStyle/>
                  <a:p>
                    <a:r>
                      <a:rPr lang="en-US"/>
                      <a:t>Obs774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B-46C3-44C3-9E8D-F26910FCE69E}"/>
                </c:ext>
              </c:extLst>
            </c:dLbl>
            <c:dLbl>
              <c:idx val="768"/>
              <c:tx>
                <c:rich>
                  <a:bodyPr/>
                  <a:lstStyle/>
                  <a:p>
                    <a:r>
                      <a:rPr lang="en-US"/>
                      <a:t>Obs775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C-46C3-44C3-9E8D-F26910FCE69E}"/>
                </c:ext>
              </c:extLst>
            </c:dLbl>
            <c:dLbl>
              <c:idx val="769"/>
              <c:tx>
                <c:rich>
                  <a:bodyPr/>
                  <a:lstStyle/>
                  <a:p>
                    <a:r>
                      <a:rPr lang="en-US"/>
                      <a:t>Obs776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D-46C3-44C3-9E8D-F26910FCE69E}"/>
                </c:ext>
              </c:extLst>
            </c:dLbl>
            <c:dLbl>
              <c:idx val="770"/>
              <c:tx>
                <c:rich>
                  <a:bodyPr/>
                  <a:lstStyle/>
                  <a:p>
                    <a:r>
                      <a:rPr lang="en-US"/>
                      <a:t>Obs777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E-46C3-44C3-9E8D-F26910FCE69E}"/>
                </c:ext>
              </c:extLst>
            </c:dLbl>
            <c:dLbl>
              <c:idx val="771"/>
              <c:tx>
                <c:rich>
                  <a:bodyPr/>
                  <a:lstStyle/>
                  <a:p>
                    <a:r>
                      <a:rPr lang="en-US"/>
                      <a:t>Obs778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0F-46C3-44C3-9E8D-F26910FCE69E}"/>
                </c:ext>
              </c:extLst>
            </c:dLbl>
            <c:dLbl>
              <c:idx val="772"/>
              <c:tx>
                <c:rich>
                  <a:bodyPr/>
                  <a:lstStyle/>
                  <a:p>
                    <a:r>
                      <a:rPr lang="en-US"/>
                      <a:t>Obs779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0-46C3-44C3-9E8D-F26910FCE69E}"/>
                </c:ext>
              </c:extLst>
            </c:dLbl>
            <c:dLbl>
              <c:idx val="773"/>
              <c:tx>
                <c:rich>
                  <a:bodyPr/>
                  <a:lstStyle/>
                  <a:p>
                    <a:r>
                      <a:rPr lang="en-US"/>
                      <a:t>Obs780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1-46C3-44C3-9E8D-F26910FCE69E}"/>
                </c:ext>
              </c:extLst>
            </c:dLbl>
            <c:dLbl>
              <c:idx val="774"/>
              <c:tx>
                <c:rich>
                  <a:bodyPr/>
                  <a:lstStyle/>
                  <a:p>
                    <a:r>
                      <a:rPr lang="en-US"/>
                      <a:t>Obs781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2-46C3-44C3-9E8D-F26910FCE69E}"/>
                </c:ext>
              </c:extLst>
            </c:dLbl>
            <c:dLbl>
              <c:idx val="775"/>
              <c:tx>
                <c:rich>
                  <a:bodyPr/>
                  <a:lstStyle/>
                  <a:p>
                    <a:r>
                      <a:rPr lang="en-US"/>
                      <a:t>Obs782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3-46C3-44C3-9E8D-F26910FCE69E}"/>
                </c:ext>
              </c:extLst>
            </c:dLbl>
            <c:dLbl>
              <c:idx val="776"/>
              <c:tx>
                <c:rich>
                  <a:bodyPr/>
                  <a:lstStyle/>
                  <a:p>
                    <a:r>
                      <a:rPr lang="en-US"/>
                      <a:t>Obs783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4-46C3-44C3-9E8D-F26910FCE69E}"/>
                </c:ext>
              </c:extLst>
            </c:dLbl>
            <c:dLbl>
              <c:idx val="777"/>
              <c:tx>
                <c:rich>
                  <a:bodyPr/>
                  <a:lstStyle/>
                  <a:p>
                    <a:r>
                      <a:rPr lang="en-US"/>
                      <a:t>Obs784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5-46C3-44C3-9E8D-F26910FCE69E}"/>
                </c:ext>
              </c:extLst>
            </c:dLbl>
            <c:dLbl>
              <c:idx val="778"/>
              <c:tx>
                <c:rich>
                  <a:bodyPr/>
                  <a:lstStyle/>
                  <a:p>
                    <a:r>
                      <a:rPr lang="en-US"/>
                      <a:t>Obs785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6-46C3-44C3-9E8D-F26910FCE69E}"/>
                </c:ext>
              </c:extLst>
            </c:dLbl>
            <c:dLbl>
              <c:idx val="779"/>
              <c:tx>
                <c:rich>
                  <a:bodyPr/>
                  <a:lstStyle/>
                  <a:p>
                    <a:r>
                      <a:rPr lang="en-US"/>
                      <a:t>Obs786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7-46C3-44C3-9E8D-F26910FCE69E}"/>
                </c:ext>
              </c:extLst>
            </c:dLbl>
            <c:dLbl>
              <c:idx val="780"/>
              <c:tx>
                <c:rich>
                  <a:bodyPr/>
                  <a:lstStyle/>
                  <a:p>
                    <a:r>
                      <a:rPr lang="en-US"/>
                      <a:t>Obs787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8-46C3-44C3-9E8D-F26910FCE69E}"/>
                </c:ext>
              </c:extLst>
            </c:dLbl>
            <c:dLbl>
              <c:idx val="781"/>
              <c:tx>
                <c:rich>
                  <a:bodyPr/>
                  <a:lstStyle/>
                  <a:p>
                    <a:r>
                      <a:rPr lang="en-US"/>
                      <a:t>Obs788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9-46C3-44C3-9E8D-F26910FCE69E}"/>
                </c:ext>
              </c:extLst>
            </c:dLbl>
            <c:dLbl>
              <c:idx val="782"/>
              <c:tx>
                <c:rich>
                  <a:bodyPr/>
                  <a:lstStyle/>
                  <a:p>
                    <a:r>
                      <a:rPr lang="en-US"/>
                      <a:t>Obs789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A-46C3-44C3-9E8D-F26910FCE69E}"/>
                </c:ext>
              </c:extLst>
            </c:dLbl>
            <c:dLbl>
              <c:idx val="783"/>
              <c:tx>
                <c:rich>
                  <a:bodyPr/>
                  <a:lstStyle/>
                  <a:p>
                    <a:r>
                      <a:rPr lang="en-US"/>
                      <a:t>Obs790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B-46C3-44C3-9E8D-F26910FCE69E}"/>
                </c:ext>
              </c:extLst>
            </c:dLbl>
            <c:dLbl>
              <c:idx val="784"/>
              <c:tx>
                <c:rich>
                  <a:bodyPr/>
                  <a:lstStyle/>
                  <a:p>
                    <a:r>
                      <a:rPr lang="en-US"/>
                      <a:t>Obs791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C-46C3-44C3-9E8D-F26910FCE69E}"/>
                </c:ext>
              </c:extLst>
            </c:dLbl>
            <c:dLbl>
              <c:idx val="785"/>
              <c:tx>
                <c:rich>
                  <a:bodyPr/>
                  <a:lstStyle/>
                  <a:p>
                    <a:r>
                      <a:rPr lang="en-US"/>
                      <a:t>Obs792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D-46C3-44C3-9E8D-F26910FCE69E}"/>
                </c:ext>
              </c:extLst>
            </c:dLbl>
            <c:dLbl>
              <c:idx val="786"/>
              <c:tx>
                <c:rich>
                  <a:bodyPr/>
                  <a:lstStyle/>
                  <a:p>
                    <a:r>
                      <a:rPr lang="en-US"/>
                      <a:t>Obs793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E-46C3-44C3-9E8D-F26910FCE69E}"/>
                </c:ext>
              </c:extLst>
            </c:dLbl>
            <c:dLbl>
              <c:idx val="787"/>
              <c:tx>
                <c:rich>
                  <a:bodyPr/>
                  <a:lstStyle/>
                  <a:p>
                    <a:r>
                      <a:rPr lang="en-US"/>
                      <a:t>Obs794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1F-46C3-44C3-9E8D-F26910FCE69E}"/>
                </c:ext>
              </c:extLst>
            </c:dLbl>
            <c:dLbl>
              <c:idx val="788"/>
              <c:tx>
                <c:rich>
                  <a:bodyPr/>
                  <a:lstStyle/>
                  <a:p>
                    <a:r>
                      <a:rPr lang="en-US"/>
                      <a:t>Obs795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0-46C3-44C3-9E8D-F26910FCE69E}"/>
                </c:ext>
              </c:extLst>
            </c:dLbl>
            <c:dLbl>
              <c:idx val="789"/>
              <c:tx>
                <c:rich>
                  <a:bodyPr/>
                  <a:lstStyle/>
                  <a:p>
                    <a:r>
                      <a:rPr lang="en-US"/>
                      <a:t>Obs796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1-46C3-44C3-9E8D-F26910FCE69E}"/>
                </c:ext>
              </c:extLst>
            </c:dLbl>
            <c:dLbl>
              <c:idx val="790"/>
              <c:tx>
                <c:rich>
                  <a:bodyPr/>
                  <a:lstStyle/>
                  <a:p>
                    <a:r>
                      <a:rPr lang="en-US"/>
                      <a:t>Obs797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2-46C3-44C3-9E8D-F26910FCE69E}"/>
                </c:ext>
              </c:extLst>
            </c:dLbl>
            <c:dLbl>
              <c:idx val="791"/>
              <c:tx>
                <c:rich>
                  <a:bodyPr/>
                  <a:lstStyle/>
                  <a:p>
                    <a:r>
                      <a:rPr lang="en-US"/>
                      <a:t>Obs798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3-46C3-44C3-9E8D-F26910FCE69E}"/>
                </c:ext>
              </c:extLst>
            </c:dLbl>
            <c:dLbl>
              <c:idx val="792"/>
              <c:tx>
                <c:rich>
                  <a:bodyPr/>
                  <a:lstStyle/>
                  <a:p>
                    <a:r>
                      <a:rPr lang="en-US"/>
                      <a:t>Obs799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4-46C3-44C3-9E8D-F26910FCE69E}"/>
                </c:ext>
              </c:extLst>
            </c:dLbl>
            <c:dLbl>
              <c:idx val="793"/>
              <c:tx>
                <c:rich>
                  <a:bodyPr/>
                  <a:lstStyle/>
                  <a:p>
                    <a:r>
                      <a:rPr lang="en-US"/>
                      <a:t>Obs800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5-46C3-44C3-9E8D-F26910FCE69E}"/>
                </c:ext>
              </c:extLst>
            </c:dLbl>
            <c:dLbl>
              <c:idx val="794"/>
              <c:tx>
                <c:rich>
                  <a:bodyPr/>
                  <a:lstStyle/>
                  <a:p>
                    <a:r>
                      <a:rPr lang="en-US"/>
                      <a:t>Obs801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6-46C3-44C3-9E8D-F26910FCE69E}"/>
                </c:ext>
              </c:extLst>
            </c:dLbl>
            <c:dLbl>
              <c:idx val="795"/>
              <c:tx>
                <c:rich>
                  <a:bodyPr/>
                  <a:lstStyle/>
                  <a:p>
                    <a:r>
                      <a:rPr lang="en-US"/>
                      <a:t>Obs802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7-46C3-44C3-9E8D-F26910FCE69E}"/>
                </c:ext>
              </c:extLst>
            </c:dLbl>
            <c:dLbl>
              <c:idx val="796"/>
              <c:tx>
                <c:rich>
                  <a:bodyPr/>
                  <a:lstStyle/>
                  <a:p>
                    <a:r>
                      <a:rPr lang="en-US"/>
                      <a:t>Obs803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8-46C3-44C3-9E8D-F26910FCE69E}"/>
                </c:ext>
              </c:extLst>
            </c:dLbl>
            <c:dLbl>
              <c:idx val="797"/>
              <c:tx>
                <c:rich>
                  <a:bodyPr/>
                  <a:lstStyle/>
                  <a:p>
                    <a:r>
                      <a:rPr lang="en-US"/>
                      <a:t>Obs804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9-46C3-44C3-9E8D-F26910FCE69E}"/>
                </c:ext>
              </c:extLst>
            </c:dLbl>
            <c:dLbl>
              <c:idx val="798"/>
              <c:tx>
                <c:rich>
                  <a:bodyPr/>
                  <a:lstStyle/>
                  <a:p>
                    <a:r>
                      <a:rPr lang="en-US"/>
                      <a:t>Obs805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A-46C3-44C3-9E8D-F26910FCE69E}"/>
                </c:ext>
              </c:extLst>
            </c:dLbl>
            <c:dLbl>
              <c:idx val="799"/>
              <c:tx>
                <c:rich>
                  <a:bodyPr/>
                  <a:lstStyle/>
                  <a:p>
                    <a:r>
                      <a:rPr lang="en-US"/>
                      <a:t>Obs806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B-46C3-44C3-9E8D-F26910FCE69E}"/>
                </c:ext>
              </c:extLst>
            </c:dLbl>
            <c:dLbl>
              <c:idx val="800"/>
              <c:tx>
                <c:rich>
                  <a:bodyPr/>
                  <a:lstStyle/>
                  <a:p>
                    <a:r>
                      <a:rPr lang="en-US"/>
                      <a:t>Obs807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C-46C3-44C3-9E8D-F26910FCE69E}"/>
                </c:ext>
              </c:extLst>
            </c:dLbl>
            <c:dLbl>
              <c:idx val="801"/>
              <c:tx>
                <c:rich>
                  <a:bodyPr/>
                  <a:lstStyle/>
                  <a:p>
                    <a:r>
                      <a:rPr lang="en-US"/>
                      <a:t>Obs808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D-46C3-44C3-9E8D-F26910FCE69E}"/>
                </c:ext>
              </c:extLst>
            </c:dLbl>
            <c:dLbl>
              <c:idx val="802"/>
              <c:tx>
                <c:rich>
                  <a:bodyPr/>
                  <a:lstStyle/>
                  <a:p>
                    <a:r>
                      <a:rPr lang="en-US"/>
                      <a:t>Obs809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E-46C3-44C3-9E8D-F26910FCE69E}"/>
                </c:ext>
              </c:extLst>
            </c:dLbl>
            <c:dLbl>
              <c:idx val="803"/>
              <c:tx>
                <c:rich>
                  <a:bodyPr/>
                  <a:lstStyle/>
                  <a:p>
                    <a:r>
                      <a:rPr lang="en-US"/>
                      <a:t>Obs810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2F-46C3-44C3-9E8D-F26910FCE69E}"/>
                </c:ext>
              </c:extLst>
            </c:dLbl>
            <c:dLbl>
              <c:idx val="804"/>
              <c:tx>
                <c:rich>
                  <a:bodyPr/>
                  <a:lstStyle/>
                  <a:p>
                    <a:r>
                      <a:rPr lang="en-US"/>
                      <a:t>Obs811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0-46C3-44C3-9E8D-F26910FCE69E}"/>
                </c:ext>
              </c:extLst>
            </c:dLbl>
            <c:dLbl>
              <c:idx val="805"/>
              <c:tx>
                <c:rich>
                  <a:bodyPr/>
                  <a:lstStyle/>
                  <a:p>
                    <a:r>
                      <a:rPr lang="en-US"/>
                      <a:t>Obs812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1-46C3-44C3-9E8D-F26910FCE69E}"/>
                </c:ext>
              </c:extLst>
            </c:dLbl>
            <c:dLbl>
              <c:idx val="806"/>
              <c:tx>
                <c:rich>
                  <a:bodyPr/>
                  <a:lstStyle/>
                  <a:p>
                    <a:r>
                      <a:rPr lang="en-US"/>
                      <a:t>Obs813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2-46C3-44C3-9E8D-F26910FCE69E}"/>
                </c:ext>
              </c:extLst>
            </c:dLbl>
            <c:dLbl>
              <c:idx val="807"/>
              <c:tx>
                <c:rich>
                  <a:bodyPr/>
                  <a:lstStyle/>
                  <a:p>
                    <a:r>
                      <a:rPr lang="en-US"/>
                      <a:t>Obs814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3-46C3-44C3-9E8D-F26910FCE69E}"/>
                </c:ext>
              </c:extLst>
            </c:dLbl>
            <c:dLbl>
              <c:idx val="808"/>
              <c:tx>
                <c:rich>
                  <a:bodyPr/>
                  <a:lstStyle/>
                  <a:p>
                    <a:r>
                      <a:rPr lang="en-US"/>
                      <a:t>Obs815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4-46C3-44C3-9E8D-F26910FCE69E}"/>
                </c:ext>
              </c:extLst>
            </c:dLbl>
            <c:dLbl>
              <c:idx val="809"/>
              <c:tx>
                <c:rich>
                  <a:bodyPr/>
                  <a:lstStyle/>
                  <a:p>
                    <a:r>
                      <a:rPr lang="en-US"/>
                      <a:t>Obs816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5-46C3-44C3-9E8D-F26910FCE69E}"/>
                </c:ext>
              </c:extLst>
            </c:dLbl>
            <c:dLbl>
              <c:idx val="810"/>
              <c:tx>
                <c:rich>
                  <a:bodyPr/>
                  <a:lstStyle/>
                  <a:p>
                    <a:r>
                      <a:rPr lang="en-US"/>
                      <a:t>Obs817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6-46C3-44C3-9E8D-F26910FCE69E}"/>
                </c:ext>
              </c:extLst>
            </c:dLbl>
            <c:dLbl>
              <c:idx val="811"/>
              <c:tx>
                <c:rich>
                  <a:bodyPr/>
                  <a:lstStyle/>
                  <a:p>
                    <a:r>
                      <a:rPr lang="en-US"/>
                      <a:t>Obs818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7-46C3-44C3-9E8D-F26910FCE69E}"/>
                </c:ext>
              </c:extLst>
            </c:dLbl>
            <c:dLbl>
              <c:idx val="812"/>
              <c:tx>
                <c:rich>
                  <a:bodyPr/>
                  <a:lstStyle/>
                  <a:p>
                    <a:r>
                      <a:rPr lang="en-US"/>
                      <a:t>Obs819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8-46C3-44C3-9E8D-F26910FCE69E}"/>
                </c:ext>
              </c:extLst>
            </c:dLbl>
            <c:dLbl>
              <c:idx val="813"/>
              <c:tx>
                <c:rich>
                  <a:bodyPr/>
                  <a:lstStyle/>
                  <a:p>
                    <a:r>
                      <a:rPr lang="en-US"/>
                      <a:t>Obs820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9-46C3-44C3-9E8D-F26910FCE69E}"/>
                </c:ext>
              </c:extLst>
            </c:dLbl>
            <c:dLbl>
              <c:idx val="814"/>
              <c:tx>
                <c:rich>
                  <a:bodyPr/>
                  <a:lstStyle/>
                  <a:p>
                    <a:r>
                      <a:rPr lang="en-US"/>
                      <a:t>Obs821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A-46C3-44C3-9E8D-F26910FCE69E}"/>
                </c:ext>
              </c:extLst>
            </c:dLbl>
            <c:dLbl>
              <c:idx val="815"/>
              <c:tx>
                <c:rich>
                  <a:bodyPr/>
                  <a:lstStyle/>
                  <a:p>
                    <a:r>
                      <a:rPr lang="en-US"/>
                      <a:t>Obs822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B-46C3-44C3-9E8D-F26910FCE69E}"/>
                </c:ext>
              </c:extLst>
            </c:dLbl>
            <c:dLbl>
              <c:idx val="816"/>
              <c:tx>
                <c:rich>
                  <a:bodyPr/>
                  <a:lstStyle/>
                  <a:p>
                    <a:r>
                      <a:rPr lang="en-US"/>
                      <a:t>Obs823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C-46C3-44C3-9E8D-F26910FCE69E}"/>
                </c:ext>
              </c:extLst>
            </c:dLbl>
            <c:dLbl>
              <c:idx val="817"/>
              <c:tx>
                <c:rich>
                  <a:bodyPr/>
                  <a:lstStyle/>
                  <a:p>
                    <a:r>
                      <a:rPr lang="en-US"/>
                      <a:t>Obs824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D-46C3-44C3-9E8D-F26910FCE69E}"/>
                </c:ext>
              </c:extLst>
            </c:dLbl>
            <c:dLbl>
              <c:idx val="818"/>
              <c:tx>
                <c:rich>
                  <a:bodyPr/>
                  <a:lstStyle/>
                  <a:p>
                    <a:r>
                      <a:rPr lang="en-US"/>
                      <a:t>Obs825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E-46C3-44C3-9E8D-F26910FCE69E}"/>
                </c:ext>
              </c:extLst>
            </c:dLbl>
            <c:dLbl>
              <c:idx val="819"/>
              <c:tx>
                <c:rich>
                  <a:bodyPr/>
                  <a:lstStyle/>
                  <a:p>
                    <a:r>
                      <a:rPr lang="en-US"/>
                      <a:t>Obs826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3F-46C3-44C3-9E8D-F26910FCE69E}"/>
                </c:ext>
              </c:extLst>
            </c:dLbl>
            <c:dLbl>
              <c:idx val="820"/>
              <c:tx>
                <c:rich>
                  <a:bodyPr/>
                  <a:lstStyle/>
                  <a:p>
                    <a:r>
                      <a:rPr lang="en-US"/>
                      <a:t>Obs827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0-46C3-44C3-9E8D-F26910FCE69E}"/>
                </c:ext>
              </c:extLst>
            </c:dLbl>
            <c:dLbl>
              <c:idx val="821"/>
              <c:tx>
                <c:rich>
                  <a:bodyPr/>
                  <a:lstStyle/>
                  <a:p>
                    <a:r>
                      <a:rPr lang="en-US"/>
                      <a:t>Obs828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1-46C3-44C3-9E8D-F26910FCE69E}"/>
                </c:ext>
              </c:extLst>
            </c:dLbl>
            <c:dLbl>
              <c:idx val="822"/>
              <c:tx>
                <c:rich>
                  <a:bodyPr/>
                  <a:lstStyle/>
                  <a:p>
                    <a:r>
                      <a:rPr lang="en-US"/>
                      <a:t>Obs829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2-46C3-44C3-9E8D-F26910FCE69E}"/>
                </c:ext>
              </c:extLst>
            </c:dLbl>
            <c:dLbl>
              <c:idx val="823"/>
              <c:tx>
                <c:rich>
                  <a:bodyPr/>
                  <a:lstStyle/>
                  <a:p>
                    <a:r>
                      <a:rPr lang="en-US"/>
                      <a:t>Obs830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3-46C3-44C3-9E8D-F26910FCE69E}"/>
                </c:ext>
              </c:extLst>
            </c:dLbl>
            <c:dLbl>
              <c:idx val="824"/>
              <c:tx>
                <c:rich>
                  <a:bodyPr/>
                  <a:lstStyle/>
                  <a:p>
                    <a:r>
                      <a:rPr lang="en-US"/>
                      <a:t>Obs831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4-46C3-44C3-9E8D-F26910FCE69E}"/>
                </c:ext>
              </c:extLst>
            </c:dLbl>
            <c:dLbl>
              <c:idx val="825"/>
              <c:tx>
                <c:rich>
                  <a:bodyPr/>
                  <a:lstStyle/>
                  <a:p>
                    <a:r>
                      <a:rPr lang="en-US"/>
                      <a:t>Obs832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5-46C3-44C3-9E8D-F26910FCE69E}"/>
                </c:ext>
              </c:extLst>
            </c:dLbl>
            <c:dLbl>
              <c:idx val="826"/>
              <c:tx>
                <c:rich>
                  <a:bodyPr/>
                  <a:lstStyle/>
                  <a:p>
                    <a:r>
                      <a:rPr lang="en-US"/>
                      <a:t>Obs833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6-46C3-44C3-9E8D-F26910FCE69E}"/>
                </c:ext>
              </c:extLst>
            </c:dLbl>
            <c:dLbl>
              <c:idx val="827"/>
              <c:tx>
                <c:rich>
                  <a:bodyPr/>
                  <a:lstStyle/>
                  <a:p>
                    <a:r>
                      <a:rPr lang="en-US"/>
                      <a:t>Obs834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7-46C3-44C3-9E8D-F26910FCE69E}"/>
                </c:ext>
              </c:extLst>
            </c:dLbl>
            <c:dLbl>
              <c:idx val="828"/>
              <c:tx>
                <c:rich>
                  <a:bodyPr/>
                  <a:lstStyle/>
                  <a:p>
                    <a:r>
                      <a:rPr lang="en-US"/>
                      <a:t>Obs835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8-46C3-44C3-9E8D-F26910FCE69E}"/>
                </c:ext>
              </c:extLst>
            </c:dLbl>
            <c:dLbl>
              <c:idx val="829"/>
              <c:tx>
                <c:rich>
                  <a:bodyPr/>
                  <a:lstStyle/>
                  <a:p>
                    <a:r>
                      <a:rPr lang="en-US"/>
                      <a:t>Obs836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9-46C3-44C3-9E8D-F26910FCE69E}"/>
                </c:ext>
              </c:extLst>
            </c:dLbl>
            <c:dLbl>
              <c:idx val="830"/>
              <c:tx>
                <c:rich>
                  <a:bodyPr/>
                  <a:lstStyle/>
                  <a:p>
                    <a:r>
                      <a:rPr lang="en-US"/>
                      <a:t>Obs837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A-46C3-44C3-9E8D-F26910FCE69E}"/>
                </c:ext>
              </c:extLst>
            </c:dLbl>
            <c:dLbl>
              <c:idx val="831"/>
              <c:tx>
                <c:rich>
                  <a:bodyPr/>
                  <a:lstStyle/>
                  <a:p>
                    <a:r>
                      <a:rPr lang="en-US"/>
                      <a:t>Obs838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B-46C3-44C3-9E8D-F26910FCE69E}"/>
                </c:ext>
              </c:extLst>
            </c:dLbl>
            <c:dLbl>
              <c:idx val="832"/>
              <c:tx>
                <c:rich>
                  <a:bodyPr/>
                  <a:lstStyle/>
                  <a:p>
                    <a:r>
                      <a:rPr lang="en-US"/>
                      <a:t>Obs839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C-46C3-44C3-9E8D-F26910FCE69E}"/>
                </c:ext>
              </c:extLst>
            </c:dLbl>
            <c:dLbl>
              <c:idx val="833"/>
              <c:tx>
                <c:rich>
                  <a:bodyPr/>
                  <a:lstStyle/>
                  <a:p>
                    <a:r>
                      <a:rPr lang="en-US"/>
                      <a:t>Obs840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D-46C3-44C3-9E8D-F26910FCE69E}"/>
                </c:ext>
              </c:extLst>
            </c:dLbl>
            <c:dLbl>
              <c:idx val="834"/>
              <c:tx>
                <c:rich>
                  <a:bodyPr/>
                  <a:lstStyle/>
                  <a:p>
                    <a:r>
                      <a:rPr lang="en-US"/>
                      <a:t>Obs841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E-46C3-44C3-9E8D-F26910FCE69E}"/>
                </c:ext>
              </c:extLst>
            </c:dLbl>
            <c:dLbl>
              <c:idx val="835"/>
              <c:tx>
                <c:rich>
                  <a:bodyPr/>
                  <a:lstStyle/>
                  <a:p>
                    <a:r>
                      <a:rPr lang="en-US"/>
                      <a:t>Obs842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4F-46C3-44C3-9E8D-F26910FCE69E}"/>
                </c:ext>
              </c:extLst>
            </c:dLbl>
            <c:dLbl>
              <c:idx val="836"/>
              <c:tx>
                <c:rich>
                  <a:bodyPr/>
                  <a:lstStyle/>
                  <a:p>
                    <a:r>
                      <a:rPr lang="en-US"/>
                      <a:t>Obs843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0-46C3-44C3-9E8D-F26910FCE69E}"/>
                </c:ext>
              </c:extLst>
            </c:dLbl>
            <c:dLbl>
              <c:idx val="837"/>
              <c:tx>
                <c:rich>
                  <a:bodyPr/>
                  <a:lstStyle/>
                  <a:p>
                    <a:r>
                      <a:rPr lang="en-US"/>
                      <a:t>Obs844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1-46C3-44C3-9E8D-F26910FCE69E}"/>
                </c:ext>
              </c:extLst>
            </c:dLbl>
            <c:dLbl>
              <c:idx val="838"/>
              <c:tx>
                <c:rich>
                  <a:bodyPr/>
                  <a:lstStyle/>
                  <a:p>
                    <a:r>
                      <a:rPr lang="en-US"/>
                      <a:t>Obs845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2-46C3-44C3-9E8D-F26910FCE69E}"/>
                </c:ext>
              </c:extLst>
            </c:dLbl>
            <c:dLbl>
              <c:idx val="839"/>
              <c:tx>
                <c:rich>
                  <a:bodyPr/>
                  <a:lstStyle/>
                  <a:p>
                    <a:r>
                      <a:rPr lang="en-US"/>
                      <a:t>Obs846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3-46C3-44C3-9E8D-F26910FCE69E}"/>
                </c:ext>
              </c:extLst>
            </c:dLbl>
            <c:dLbl>
              <c:idx val="840"/>
              <c:tx>
                <c:rich>
                  <a:bodyPr/>
                  <a:lstStyle/>
                  <a:p>
                    <a:r>
                      <a:rPr lang="en-US"/>
                      <a:t>Obs847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4-46C3-44C3-9E8D-F26910FCE69E}"/>
                </c:ext>
              </c:extLst>
            </c:dLbl>
            <c:dLbl>
              <c:idx val="841"/>
              <c:tx>
                <c:rich>
                  <a:bodyPr/>
                  <a:lstStyle/>
                  <a:p>
                    <a:r>
                      <a:rPr lang="en-US"/>
                      <a:t>Obs848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5-46C3-44C3-9E8D-F26910FCE69E}"/>
                </c:ext>
              </c:extLst>
            </c:dLbl>
            <c:dLbl>
              <c:idx val="842"/>
              <c:tx>
                <c:rich>
                  <a:bodyPr/>
                  <a:lstStyle/>
                  <a:p>
                    <a:r>
                      <a:rPr lang="en-US"/>
                      <a:t>Obs849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6-46C3-44C3-9E8D-F26910FCE69E}"/>
                </c:ext>
              </c:extLst>
            </c:dLbl>
            <c:dLbl>
              <c:idx val="843"/>
              <c:tx>
                <c:rich>
                  <a:bodyPr/>
                  <a:lstStyle/>
                  <a:p>
                    <a:r>
                      <a:rPr lang="en-US"/>
                      <a:t>Obs850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7-46C3-44C3-9E8D-F26910FCE69E}"/>
                </c:ext>
              </c:extLst>
            </c:dLbl>
            <c:dLbl>
              <c:idx val="844"/>
              <c:tx>
                <c:rich>
                  <a:bodyPr/>
                  <a:lstStyle/>
                  <a:p>
                    <a:r>
                      <a:rPr lang="en-US"/>
                      <a:t>Obs851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8-46C3-44C3-9E8D-F26910FCE69E}"/>
                </c:ext>
              </c:extLst>
            </c:dLbl>
            <c:dLbl>
              <c:idx val="845"/>
              <c:tx>
                <c:rich>
                  <a:bodyPr/>
                  <a:lstStyle/>
                  <a:p>
                    <a:r>
                      <a:rPr lang="en-US"/>
                      <a:t>Obs852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9-46C3-44C3-9E8D-F26910FCE69E}"/>
                </c:ext>
              </c:extLst>
            </c:dLbl>
            <c:dLbl>
              <c:idx val="846"/>
              <c:tx>
                <c:rich>
                  <a:bodyPr/>
                  <a:lstStyle/>
                  <a:p>
                    <a:r>
                      <a:rPr lang="en-US"/>
                      <a:t>Obs853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A-46C3-44C3-9E8D-F26910FCE69E}"/>
                </c:ext>
              </c:extLst>
            </c:dLbl>
            <c:dLbl>
              <c:idx val="847"/>
              <c:tx>
                <c:rich>
                  <a:bodyPr/>
                  <a:lstStyle/>
                  <a:p>
                    <a:r>
                      <a:rPr lang="en-US"/>
                      <a:t>Obs854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B-46C3-44C3-9E8D-F26910FCE69E}"/>
                </c:ext>
              </c:extLst>
            </c:dLbl>
            <c:dLbl>
              <c:idx val="848"/>
              <c:tx>
                <c:rich>
                  <a:bodyPr/>
                  <a:lstStyle/>
                  <a:p>
                    <a:r>
                      <a:rPr lang="en-US"/>
                      <a:t>Obs855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C-46C3-44C3-9E8D-F26910FCE69E}"/>
                </c:ext>
              </c:extLst>
            </c:dLbl>
            <c:dLbl>
              <c:idx val="849"/>
              <c:tx>
                <c:rich>
                  <a:bodyPr/>
                  <a:lstStyle/>
                  <a:p>
                    <a:r>
                      <a:rPr lang="en-US"/>
                      <a:t>Obs856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D-46C3-44C3-9E8D-F26910FCE69E}"/>
                </c:ext>
              </c:extLst>
            </c:dLbl>
            <c:dLbl>
              <c:idx val="850"/>
              <c:tx>
                <c:rich>
                  <a:bodyPr/>
                  <a:lstStyle/>
                  <a:p>
                    <a:r>
                      <a:rPr lang="en-US"/>
                      <a:t>Obs857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E-46C3-44C3-9E8D-F26910FCE69E}"/>
                </c:ext>
              </c:extLst>
            </c:dLbl>
            <c:dLbl>
              <c:idx val="851"/>
              <c:tx>
                <c:rich>
                  <a:bodyPr/>
                  <a:lstStyle/>
                  <a:p>
                    <a:r>
                      <a:rPr lang="en-US"/>
                      <a:t>Obs858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5F-46C3-44C3-9E8D-F26910FCE69E}"/>
                </c:ext>
              </c:extLst>
            </c:dLbl>
            <c:dLbl>
              <c:idx val="852"/>
              <c:tx>
                <c:rich>
                  <a:bodyPr/>
                  <a:lstStyle/>
                  <a:p>
                    <a:r>
                      <a:rPr lang="en-US"/>
                      <a:t>Obs859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0-46C3-44C3-9E8D-F26910FCE69E}"/>
                </c:ext>
              </c:extLst>
            </c:dLbl>
            <c:dLbl>
              <c:idx val="853"/>
              <c:tx>
                <c:rich>
                  <a:bodyPr/>
                  <a:lstStyle/>
                  <a:p>
                    <a:r>
                      <a:rPr lang="en-US"/>
                      <a:t>Obs860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1-46C3-44C3-9E8D-F26910FCE69E}"/>
                </c:ext>
              </c:extLst>
            </c:dLbl>
            <c:dLbl>
              <c:idx val="854"/>
              <c:tx>
                <c:rich>
                  <a:bodyPr/>
                  <a:lstStyle/>
                  <a:p>
                    <a:r>
                      <a:rPr lang="en-US"/>
                      <a:t>Obs861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2-46C3-44C3-9E8D-F26910FCE69E}"/>
                </c:ext>
              </c:extLst>
            </c:dLbl>
            <c:dLbl>
              <c:idx val="855"/>
              <c:tx>
                <c:rich>
                  <a:bodyPr/>
                  <a:lstStyle/>
                  <a:p>
                    <a:r>
                      <a:rPr lang="en-US"/>
                      <a:t>Obs862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3-46C3-44C3-9E8D-F26910FCE69E}"/>
                </c:ext>
              </c:extLst>
            </c:dLbl>
            <c:dLbl>
              <c:idx val="856"/>
              <c:tx>
                <c:rich>
                  <a:bodyPr/>
                  <a:lstStyle/>
                  <a:p>
                    <a:r>
                      <a:rPr lang="en-US"/>
                      <a:t>Obs863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4-46C3-44C3-9E8D-F26910FCE69E}"/>
                </c:ext>
              </c:extLst>
            </c:dLbl>
            <c:dLbl>
              <c:idx val="857"/>
              <c:tx>
                <c:rich>
                  <a:bodyPr/>
                  <a:lstStyle/>
                  <a:p>
                    <a:r>
                      <a:rPr lang="en-US"/>
                      <a:t>Obs864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5-46C3-44C3-9E8D-F26910FCE69E}"/>
                </c:ext>
              </c:extLst>
            </c:dLbl>
            <c:dLbl>
              <c:idx val="858"/>
              <c:tx>
                <c:rich>
                  <a:bodyPr/>
                  <a:lstStyle/>
                  <a:p>
                    <a:r>
                      <a:rPr lang="en-US"/>
                      <a:t>Obs865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6-46C3-44C3-9E8D-F26910FCE69E}"/>
                </c:ext>
              </c:extLst>
            </c:dLbl>
            <c:dLbl>
              <c:idx val="859"/>
              <c:tx>
                <c:rich>
                  <a:bodyPr/>
                  <a:lstStyle/>
                  <a:p>
                    <a:r>
                      <a:rPr lang="en-US"/>
                      <a:t>Obs866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7-46C3-44C3-9E8D-F26910FCE69E}"/>
                </c:ext>
              </c:extLst>
            </c:dLbl>
            <c:dLbl>
              <c:idx val="860"/>
              <c:tx>
                <c:rich>
                  <a:bodyPr/>
                  <a:lstStyle/>
                  <a:p>
                    <a:r>
                      <a:rPr lang="en-US"/>
                      <a:t>Obs867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8-46C3-44C3-9E8D-F26910FCE69E}"/>
                </c:ext>
              </c:extLst>
            </c:dLbl>
            <c:dLbl>
              <c:idx val="861"/>
              <c:tx>
                <c:rich>
                  <a:bodyPr/>
                  <a:lstStyle/>
                  <a:p>
                    <a:r>
                      <a:rPr lang="en-US"/>
                      <a:t>Obs868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9-46C3-44C3-9E8D-F26910FCE69E}"/>
                </c:ext>
              </c:extLst>
            </c:dLbl>
            <c:dLbl>
              <c:idx val="862"/>
              <c:tx>
                <c:rich>
                  <a:bodyPr/>
                  <a:lstStyle/>
                  <a:p>
                    <a:r>
                      <a:rPr lang="en-US"/>
                      <a:t>Obs869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A-46C3-44C3-9E8D-F26910FCE69E}"/>
                </c:ext>
              </c:extLst>
            </c:dLbl>
            <c:dLbl>
              <c:idx val="863"/>
              <c:tx>
                <c:rich>
                  <a:bodyPr/>
                  <a:lstStyle/>
                  <a:p>
                    <a:r>
                      <a:rPr lang="en-US"/>
                      <a:t>Obs870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B-46C3-44C3-9E8D-F26910FCE69E}"/>
                </c:ext>
              </c:extLst>
            </c:dLbl>
            <c:dLbl>
              <c:idx val="864"/>
              <c:tx>
                <c:rich>
                  <a:bodyPr/>
                  <a:lstStyle/>
                  <a:p>
                    <a:r>
                      <a:rPr lang="en-US"/>
                      <a:t>Obs871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C-46C3-44C3-9E8D-F26910FCE69E}"/>
                </c:ext>
              </c:extLst>
            </c:dLbl>
            <c:dLbl>
              <c:idx val="865"/>
              <c:tx>
                <c:rich>
                  <a:bodyPr/>
                  <a:lstStyle/>
                  <a:p>
                    <a:r>
                      <a:rPr lang="en-US"/>
                      <a:t>Obs872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D-46C3-44C3-9E8D-F26910FCE69E}"/>
                </c:ext>
              </c:extLst>
            </c:dLbl>
            <c:dLbl>
              <c:idx val="866"/>
              <c:tx>
                <c:rich>
                  <a:bodyPr/>
                  <a:lstStyle/>
                  <a:p>
                    <a:r>
                      <a:rPr lang="en-US"/>
                      <a:t>Obs873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E-46C3-44C3-9E8D-F26910FCE69E}"/>
                </c:ext>
              </c:extLst>
            </c:dLbl>
            <c:dLbl>
              <c:idx val="867"/>
              <c:tx>
                <c:rich>
                  <a:bodyPr/>
                  <a:lstStyle/>
                  <a:p>
                    <a:r>
                      <a:rPr lang="en-US"/>
                      <a:t>Obs874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6F-46C3-44C3-9E8D-F26910FCE69E}"/>
                </c:ext>
              </c:extLst>
            </c:dLbl>
            <c:dLbl>
              <c:idx val="868"/>
              <c:tx>
                <c:rich>
                  <a:bodyPr/>
                  <a:lstStyle/>
                  <a:p>
                    <a:r>
                      <a:rPr lang="en-US"/>
                      <a:t>Obs875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0-46C3-44C3-9E8D-F26910FCE69E}"/>
                </c:ext>
              </c:extLst>
            </c:dLbl>
            <c:dLbl>
              <c:idx val="869"/>
              <c:tx>
                <c:rich>
                  <a:bodyPr/>
                  <a:lstStyle/>
                  <a:p>
                    <a:r>
                      <a:rPr lang="en-US"/>
                      <a:t>Obs876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1-46C3-44C3-9E8D-F26910FCE69E}"/>
                </c:ext>
              </c:extLst>
            </c:dLbl>
            <c:dLbl>
              <c:idx val="870"/>
              <c:tx>
                <c:rich>
                  <a:bodyPr/>
                  <a:lstStyle/>
                  <a:p>
                    <a:r>
                      <a:rPr lang="en-US"/>
                      <a:t>Obs877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2-46C3-44C3-9E8D-F26910FCE69E}"/>
                </c:ext>
              </c:extLst>
            </c:dLbl>
            <c:dLbl>
              <c:idx val="871"/>
              <c:tx>
                <c:rich>
                  <a:bodyPr/>
                  <a:lstStyle/>
                  <a:p>
                    <a:r>
                      <a:rPr lang="en-US"/>
                      <a:t>Obs878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3-46C3-44C3-9E8D-F26910FCE69E}"/>
                </c:ext>
              </c:extLst>
            </c:dLbl>
            <c:dLbl>
              <c:idx val="872"/>
              <c:tx>
                <c:rich>
                  <a:bodyPr/>
                  <a:lstStyle/>
                  <a:p>
                    <a:r>
                      <a:rPr lang="en-US"/>
                      <a:t>Obs879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4-46C3-44C3-9E8D-F26910FCE69E}"/>
                </c:ext>
              </c:extLst>
            </c:dLbl>
            <c:dLbl>
              <c:idx val="873"/>
              <c:tx>
                <c:rich>
                  <a:bodyPr/>
                  <a:lstStyle/>
                  <a:p>
                    <a:r>
                      <a:rPr lang="en-US"/>
                      <a:t>Obs880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5-46C3-44C3-9E8D-F26910FCE69E}"/>
                </c:ext>
              </c:extLst>
            </c:dLbl>
            <c:dLbl>
              <c:idx val="874"/>
              <c:tx>
                <c:rich>
                  <a:bodyPr/>
                  <a:lstStyle/>
                  <a:p>
                    <a:r>
                      <a:rPr lang="en-US"/>
                      <a:t>Obs881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6-46C3-44C3-9E8D-F26910FCE69E}"/>
                </c:ext>
              </c:extLst>
            </c:dLbl>
            <c:dLbl>
              <c:idx val="875"/>
              <c:tx>
                <c:rich>
                  <a:bodyPr/>
                  <a:lstStyle/>
                  <a:p>
                    <a:r>
                      <a:rPr lang="en-US"/>
                      <a:t>Obs882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7-46C3-44C3-9E8D-F26910FCE69E}"/>
                </c:ext>
              </c:extLst>
            </c:dLbl>
            <c:dLbl>
              <c:idx val="876"/>
              <c:tx>
                <c:rich>
                  <a:bodyPr/>
                  <a:lstStyle/>
                  <a:p>
                    <a:r>
                      <a:rPr lang="en-US"/>
                      <a:t>Obs883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8-46C3-44C3-9E8D-F26910FCE69E}"/>
                </c:ext>
              </c:extLst>
            </c:dLbl>
            <c:dLbl>
              <c:idx val="877"/>
              <c:tx>
                <c:rich>
                  <a:bodyPr/>
                  <a:lstStyle/>
                  <a:p>
                    <a:r>
                      <a:rPr lang="en-US"/>
                      <a:t>Obs884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9-46C3-44C3-9E8D-F26910FCE69E}"/>
                </c:ext>
              </c:extLst>
            </c:dLbl>
            <c:dLbl>
              <c:idx val="878"/>
              <c:tx>
                <c:rich>
                  <a:bodyPr/>
                  <a:lstStyle/>
                  <a:p>
                    <a:r>
                      <a:rPr lang="en-US"/>
                      <a:t>Obs885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A-46C3-44C3-9E8D-F26910FCE69E}"/>
                </c:ext>
              </c:extLst>
            </c:dLbl>
            <c:dLbl>
              <c:idx val="879"/>
              <c:tx>
                <c:rich>
                  <a:bodyPr/>
                  <a:lstStyle/>
                  <a:p>
                    <a:r>
                      <a:rPr lang="en-US"/>
                      <a:t>Obs886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B-46C3-44C3-9E8D-F26910FCE69E}"/>
                </c:ext>
              </c:extLst>
            </c:dLbl>
            <c:dLbl>
              <c:idx val="880"/>
              <c:tx>
                <c:rich>
                  <a:bodyPr/>
                  <a:lstStyle/>
                  <a:p>
                    <a:r>
                      <a:rPr lang="en-US"/>
                      <a:t>Obs887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C-46C3-44C3-9E8D-F26910FCE69E}"/>
                </c:ext>
              </c:extLst>
            </c:dLbl>
            <c:dLbl>
              <c:idx val="881"/>
              <c:tx>
                <c:rich>
                  <a:bodyPr/>
                  <a:lstStyle/>
                  <a:p>
                    <a:r>
                      <a:rPr lang="en-US"/>
                      <a:t>Obs888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D-46C3-44C3-9E8D-F26910FCE69E}"/>
                </c:ext>
              </c:extLst>
            </c:dLbl>
            <c:dLbl>
              <c:idx val="882"/>
              <c:tx>
                <c:rich>
                  <a:bodyPr/>
                  <a:lstStyle/>
                  <a:p>
                    <a:r>
                      <a:rPr lang="en-US"/>
                      <a:t>Obs889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E-46C3-44C3-9E8D-F26910FCE69E}"/>
                </c:ext>
              </c:extLst>
            </c:dLbl>
            <c:dLbl>
              <c:idx val="883"/>
              <c:tx>
                <c:rich>
                  <a:bodyPr/>
                  <a:lstStyle/>
                  <a:p>
                    <a:r>
                      <a:rPr lang="en-US"/>
                      <a:t>Obs890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7F-46C3-44C3-9E8D-F26910FCE69E}"/>
                </c:ext>
              </c:extLst>
            </c:dLbl>
            <c:dLbl>
              <c:idx val="884"/>
              <c:tx>
                <c:rich>
                  <a:bodyPr/>
                  <a:lstStyle/>
                  <a:p>
                    <a:r>
                      <a:rPr lang="en-US"/>
                      <a:t>Obs891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0-46C3-44C3-9E8D-F26910FCE69E}"/>
                </c:ext>
              </c:extLst>
            </c:dLbl>
            <c:dLbl>
              <c:idx val="885"/>
              <c:tx>
                <c:rich>
                  <a:bodyPr/>
                  <a:lstStyle/>
                  <a:p>
                    <a:r>
                      <a:rPr lang="en-US"/>
                      <a:t>Obs892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1-46C3-44C3-9E8D-F26910FCE69E}"/>
                </c:ext>
              </c:extLst>
            </c:dLbl>
            <c:dLbl>
              <c:idx val="886"/>
              <c:tx>
                <c:rich>
                  <a:bodyPr/>
                  <a:lstStyle/>
                  <a:p>
                    <a:r>
                      <a:rPr lang="en-US"/>
                      <a:t>Obs893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2-46C3-44C3-9E8D-F26910FCE69E}"/>
                </c:ext>
              </c:extLst>
            </c:dLbl>
            <c:dLbl>
              <c:idx val="887"/>
              <c:tx>
                <c:rich>
                  <a:bodyPr/>
                  <a:lstStyle/>
                  <a:p>
                    <a:r>
                      <a:rPr lang="en-US"/>
                      <a:t>Obs894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3-46C3-44C3-9E8D-F26910FCE69E}"/>
                </c:ext>
              </c:extLst>
            </c:dLbl>
            <c:dLbl>
              <c:idx val="888"/>
              <c:tx>
                <c:rich>
                  <a:bodyPr/>
                  <a:lstStyle/>
                  <a:p>
                    <a:r>
                      <a:rPr lang="en-US"/>
                      <a:t>Obs895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4-46C3-44C3-9E8D-F26910FCE69E}"/>
                </c:ext>
              </c:extLst>
            </c:dLbl>
            <c:dLbl>
              <c:idx val="889"/>
              <c:tx>
                <c:rich>
                  <a:bodyPr/>
                  <a:lstStyle/>
                  <a:p>
                    <a:r>
                      <a:rPr lang="en-US"/>
                      <a:t>Obs896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5-46C3-44C3-9E8D-F26910FCE69E}"/>
                </c:ext>
              </c:extLst>
            </c:dLbl>
            <c:dLbl>
              <c:idx val="890"/>
              <c:tx>
                <c:rich>
                  <a:bodyPr/>
                  <a:lstStyle/>
                  <a:p>
                    <a:r>
                      <a:rPr lang="en-US"/>
                      <a:t>Obs897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6-46C3-44C3-9E8D-F26910FCE69E}"/>
                </c:ext>
              </c:extLst>
            </c:dLbl>
            <c:dLbl>
              <c:idx val="891"/>
              <c:tx>
                <c:rich>
                  <a:bodyPr/>
                  <a:lstStyle/>
                  <a:p>
                    <a:r>
                      <a:rPr lang="en-US"/>
                      <a:t>Obs898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7-46C3-44C3-9E8D-F26910FCE69E}"/>
                </c:ext>
              </c:extLst>
            </c:dLbl>
            <c:dLbl>
              <c:idx val="892"/>
              <c:tx>
                <c:rich>
                  <a:bodyPr/>
                  <a:lstStyle/>
                  <a:p>
                    <a:r>
                      <a:rPr lang="en-US"/>
                      <a:t>Obs899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8-46C3-44C3-9E8D-F26910FCE69E}"/>
                </c:ext>
              </c:extLst>
            </c:dLbl>
            <c:dLbl>
              <c:idx val="893"/>
              <c:tx>
                <c:rich>
                  <a:bodyPr/>
                  <a:lstStyle/>
                  <a:p>
                    <a:r>
                      <a:rPr lang="en-US"/>
                      <a:t>Obs900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9-46C3-44C3-9E8D-F26910FCE69E}"/>
                </c:ext>
              </c:extLst>
            </c:dLbl>
            <c:dLbl>
              <c:idx val="894"/>
              <c:tx>
                <c:rich>
                  <a:bodyPr/>
                  <a:lstStyle/>
                  <a:p>
                    <a:r>
                      <a:rPr lang="en-US"/>
                      <a:t>Obs901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A-46C3-44C3-9E8D-F26910FCE69E}"/>
                </c:ext>
              </c:extLst>
            </c:dLbl>
            <c:dLbl>
              <c:idx val="895"/>
              <c:tx>
                <c:rich>
                  <a:bodyPr/>
                  <a:lstStyle/>
                  <a:p>
                    <a:r>
                      <a:rPr lang="en-US"/>
                      <a:t>Obs902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B-46C3-44C3-9E8D-F26910FCE69E}"/>
                </c:ext>
              </c:extLst>
            </c:dLbl>
            <c:dLbl>
              <c:idx val="896"/>
              <c:tx>
                <c:rich>
                  <a:bodyPr/>
                  <a:lstStyle/>
                  <a:p>
                    <a:r>
                      <a:rPr lang="en-US"/>
                      <a:t>Obs903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C-46C3-44C3-9E8D-F26910FCE69E}"/>
                </c:ext>
              </c:extLst>
            </c:dLbl>
            <c:dLbl>
              <c:idx val="897"/>
              <c:tx>
                <c:rich>
                  <a:bodyPr/>
                  <a:lstStyle/>
                  <a:p>
                    <a:r>
                      <a:rPr lang="en-US"/>
                      <a:t>Obs904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D-46C3-44C3-9E8D-F26910FCE69E}"/>
                </c:ext>
              </c:extLst>
            </c:dLbl>
            <c:dLbl>
              <c:idx val="898"/>
              <c:tx>
                <c:rich>
                  <a:bodyPr/>
                  <a:lstStyle/>
                  <a:p>
                    <a:r>
                      <a:rPr lang="en-US"/>
                      <a:t>Obs905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E-46C3-44C3-9E8D-F26910FCE69E}"/>
                </c:ext>
              </c:extLst>
            </c:dLbl>
            <c:dLbl>
              <c:idx val="899"/>
              <c:tx>
                <c:rich>
                  <a:bodyPr/>
                  <a:lstStyle/>
                  <a:p>
                    <a:r>
                      <a:rPr lang="en-US"/>
                      <a:t>Obs907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8F-46C3-44C3-9E8D-F26910FCE69E}"/>
                </c:ext>
              </c:extLst>
            </c:dLbl>
            <c:dLbl>
              <c:idx val="900"/>
              <c:tx>
                <c:rich>
                  <a:bodyPr/>
                  <a:lstStyle/>
                  <a:p>
                    <a:r>
                      <a:rPr lang="en-US"/>
                      <a:t>Obs908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0-46C3-44C3-9E8D-F26910FCE69E}"/>
                </c:ext>
              </c:extLst>
            </c:dLbl>
            <c:dLbl>
              <c:idx val="901"/>
              <c:tx>
                <c:rich>
                  <a:bodyPr/>
                  <a:lstStyle/>
                  <a:p>
                    <a:r>
                      <a:rPr lang="en-US"/>
                      <a:t>Obs909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1-46C3-44C3-9E8D-F26910FCE69E}"/>
                </c:ext>
              </c:extLst>
            </c:dLbl>
            <c:dLbl>
              <c:idx val="902"/>
              <c:tx>
                <c:rich>
                  <a:bodyPr/>
                  <a:lstStyle/>
                  <a:p>
                    <a:r>
                      <a:rPr lang="en-US"/>
                      <a:t>Obs910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2-46C3-44C3-9E8D-F26910FCE69E}"/>
                </c:ext>
              </c:extLst>
            </c:dLbl>
            <c:dLbl>
              <c:idx val="903"/>
              <c:tx>
                <c:rich>
                  <a:bodyPr/>
                  <a:lstStyle/>
                  <a:p>
                    <a:r>
                      <a:rPr lang="en-US"/>
                      <a:t>Obs911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3-46C3-44C3-9E8D-F26910FCE69E}"/>
                </c:ext>
              </c:extLst>
            </c:dLbl>
            <c:dLbl>
              <c:idx val="904"/>
              <c:tx>
                <c:rich>
                  <a:bodyPr/>
                  <a:lstStyle/>
                  <a:p>
                    <a:r>
                      <a:rPr lang="en-US"/>
                      <a:t>Obs912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4-46C3-44C3-9E8D-F26910FCE69E}"/>
                </c:ext>
              </c:extLst>
            </c:dLbl>
            <c:dLbl>
              <c:idx val="905"/>
              <c:tx>
                <c:rich>
                  <a:bodyPr/>
                  <a:lstStyle/>
                  <a:p>
                    <a:r>
                      <a:rPr lang="en-US"/>
                      <a:t>Obs913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5-46C3-44C3-9E8D-F26910FCE69E}"/>
                </c:ext>
              </c:extLst>
            </c:dLbl>
            <c:dLbl>
              <c:idx val="906"/>
              <c:tx>
                <c:rich>
                  <a:bodyPr/>
                  <a:lstStyle/>
                  <a:p>
                    <a:r>
                      <a:rPr lang="en-US"/>
                      <a:t>Obs914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6-46C3-44C3-9E8D-F26910FCE69E}"/>
                </c:ext>
              </c:extLst>
            </c:dLbl>
            <c:dLbl>
              <c:idx val="907"/>
              <c:tx>
                <c:rich>
                  <a:bodyPr/>
                  <a:lstStyle/>
                  <a:p>
                    <a:r>
                      <a:rPr lang="en-US"/>
                      <a:t>Obs915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7-46C3-44C3-9E8D-F26910FCE69E}"/>
                </c:ext>
              </c:extLst>
            </c:dLbl>
            <c:dLbl>
              <c:idx val="908"/>
              <c:tx>
                <c:rich>
                  <a:bodyPr/>
                  <a:lstStyle/>
                  <a:p>
                    <a:r>
                      <a:rPr lang="en-US"/>
                      <a:t>Obs916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8-46C3-44C3-9E8D-F26910FCE69E}"/>
                </c:ext>
              </c:extLst>
            </c:dLbl>
            <c:dLbl>
              <c:idx val="909"/>
              <c:tx>
                <c:rich>
                  <a:bodyPr/>
                  <a:lstStyle/>
                  <a:p>
                    <a:r>
                      <a:rPr lang="en-US"/>
                      <a:t>Obs917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9-46C3-44C3-9E8D-F26910FCE69E}"/>
                </c:ext>
              </c:extLst>
            </c:dLbl>
            <c:dLbl>
              <c:idx val="910"/>
              <c:tx>
                <c:rich>
                  <a:bodyPr/>
                  <a:lstStyle/>
                  <a:p>
                    <a:r>
                      <a:rPr lang="en-US"/>
                      <a:t>Obs918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A-46C3-44C3-9E8D-F26910FCE69E}"/>
                </c:ext>
              </c:extLst>
            </c:dLbl>
            <c:dLbl>
              <c:idx val="911"/>
              <c:tx>
                <c:rich>
                  <a:bodyPr/>
                  <a:lstStyle/>
                  <a:p>
                    <a:r>
                      <a:rPr lang="en-US"/>
                      <a:t>Obs919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B-46C3-44C3-9E8D-F26910FCE69E}"/>
                </c:ext>
              </c:extLst>
            </c:dLbl>
            <c:dLbl>
              <c:idx val="912"/>
              <c:tx>
                <c:rich>
                  <a:bodyPr/>
                  <a:lstStyle/>
                  <a:p>
                    <a:r>
                      <a:rPr lang="en-US"/>
                      <a:t>Obs920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C-46C3-44C3-9E8D-F26910FCE69E}"/>
                </c:ext>
              </c:extLst>
            </c:dLbl>
            <c:dLbl>
              <c:idx val="913"/>
              <c:tx>
                <c:rich>
                  <a:bodyPr/>
                  <a:lstStyle/>
                  <a:p>
                    <a:r>
                      <a:rPr lang="en-US"/>
                      <a:t>Obs921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D-46C3-44C3-9E8D-F26910FCE69E}"/>
                </c:ext>
              </c:extLst>
            </c:dLbl>
            <c:dLbl>
              <c:idx val="914"/>
              <c:tx>
                <c:rich>
                  <a:bodyPr/>
                  <a:lstStyle/>
                  <a:p>
                    <a:r>
                      <a:rPr lang="en-US"/>
                      <a:t>Obs922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E-46C3-44C3-9E8D-F26910FCE69E}"/>
                </c:ext>
              </c:extLst>
            </c:dLbl>
            <c:dLbl>
              <c:idx val="915"/>
              <c:tx>
                <c:rich>
                  <a:bodyPr/>
                  <a:lstStyle/>
                  <a:p>
                    <a:r>
                      <a:rPr lang="en-US"/>
                      <a:t>Obs923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9F-46C3-44C3-9E8D-F26910FCE69E}"/>
                </c:ext>
              </c:extLst>
            </c:dLbl>
            <c:dLbl>
              <c:idx val="916"/>
              <c:tx>
                <c:rich>
                  <a:bodyPr/>
                  <a:lstStyle/>
                  <a:p>
                    <a:r>
                      <a:rPr lang="en-US"/>
                      <a:t>Obs924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0-46C3-44C3-9E8D-F26910FCE69E}"/>
                </c:ext>
              </c:extLst>
            </c:dLbl>
            <c:dLbl>
              <c:idx val="917"/>
              <c:tx>
                <c:rich>
                  <a:bodyPr/>
                  <a:lstStyle/>
                  <a:p>
                    <a:r>
                      <a:rPr lang="en-US"/>
                      <a:t>Obs925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1-46C3-44C3-9E8D-F26910FCE69E}"/>
                </c:ext>
              </c:extLst>
            </c:dLbl>
            <c:dLbl>
              <c:idx val="918"/>
              <c:tx>
                <c:rich>
                  <a:bodyPr/>
                  <a:lstStyle/>
                  <a:p>
                    <a:r>
                      <a:rPr lang="en-US"/>
                      <a:t>Obs926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2-46C3-44C3-9E8D-F26910FCE69E}"/>
                </c:ext>
              </c:extLst>
            </c:dLbl>
            <c:dLbl>
              <c:idx val="919"/>
              <c:tx>
                <c:rich>
                  <a:bodyPr/>
                  <a:lstStyle/>
                  <a:p>
                    <a:r>
                      <a:rPr lang="en-US"/>
                      <a:t>Obs927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3-46C3-44C3-9E8D-F26910FCE69E}"/>
                </c:ext>
              </c:extLst>
            </c:dLbl>
            <c:dLbl>
              <c:idx val="920"/>
              <c:tx>
                <c:rich>
                  <a:bodyPr/>
                  <a:lstStyle/>
                  <a:p>
                    <a:r>
                      <a:rPr lang="en-US"/>
                      <a:t>Obs928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4-46C3-44C3-9E8D-F26910FCE69E}"/>
                </c:ext>
              </c:extLst>
            </c:dLbl>
            <c:dLbl>
              <c:idx val="921"/>
              <c:tx>
                <c:rich>
                  <a:bodyPr/>
                  <a:lstStyle/>
                  <a:p>
                    <a:r>
                      <a:rPr lang="en-US"/>
                      <a:t>Obs929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5-46C3-44C3-9E8D-F26910FCE69E}"/>
                </c:ext>
              </c:extLst>
            </c:dLbl>
            <c:dLbl>
              <c:idx val="922"/>
              <c:tx>
                <c:rich>
                  <a:bodyPr/>
                  <a:lstStyle/>
                  <a:p>
                    <a:r>
                      <a:rPr lang="en-US"/>
                      <a:t>Obs930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6-46C3-44C3-9E8D-F26910FCE69E}"/>
                </c:ext>
              </c:extLst>
            </c:dLbl>
            <c:dLbl>
              <c:idx val="923"/>
              <c:tx>
                <c:rich>
                  <a:bodyPr/>
                  <a:lstStyle/>
                  <a:p>
                    <a:r>
                      <a:rPr lang="en-US"/>
                      <a:t>Obs931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7-46C3-44C3-9E8D-F26910FCE69E}"/>
                </c:ext>
              </c:extLst>
            </c:dLbl>
            <c:dLbl>
              <c:idx val="924"/>
              <c:tx>
                <c:rich>
                  <a:bodyPr/>
                  <a:lstStyle/>
                  <a:p>
                    <a:r>
                      <a:rPr lang="en-US"/>
                      <a:t>Obs932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8-46C3-44C3-9E8D-F26910FCE69E}"/>
                </c:ext>
              </c:extLst>
            </c:dLbl>
            <c:dLbl>
              <c:idx val="925"/>
              <c:tx>
                <c:rich>
                  <a:bodyPr/>
                  <a:lstStyle/>
                  <a:p>
                    <a:r>
                      <a:rPr lang="en-US"/>
                      <a:t>Obs933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9-46C3-44C3-9E8D-F26910FCE69E}"/>
                </c:ext>
              </c:extLst>
            </c:dLbl>
            <c:dLbl>
              <c:idx val="926"/>
              <c:tx>
                <c:rich>
                  <a:bodyPr/>
                  <a:lstStyle/>
                  <a:p>
                    <a:r>
                      <a:rPr lang="en-US"/>
                      <a:t>Obs934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A-46C3-44C3-9E8D-F26910FCE69E}"/>
                </c:ext>
              </c:extLst>
            </c:dLbl>
            <c:dLbl>
              <c:idx val="927"/>
              <c:tx>
                <c:rich>
                  <a:bodyPr/>
                  <a:lstStyle/>
                  <a:p>
                    <a:r>
                      <a:rPr lang="en-US"/>
                      <a:t>Obs935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B-46C3-44C3-9E8D-F26910FCE69E}"/>
                </c:ext>
              </c:extLst>
            </c:dLbl>
            <c:dLbl>
              <c:idx val="928"/>
              <c:tx>
                <c:rich>
                  <a:bodyPr/>
                  <a:lstStyle/>
                  <a:p>
                    <a:r>
                      <a:rPr lang="en-US"/>
                      <a:t>Obs936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C-46C3-44C3-9E8D-F26910FCE69E}"/>
                </c:ext>
              </c:extLst>
            </c:dLbl>
            <c:dLbl>
              <c:idx val="929"/>
              <c:tx>
                <c:rich>
                  <a:bodyPr/>
                  <a:lstStyle/>
                  <a:p>
                    <a:r>
                      <a:rPr lang="en-US"/>
                      <a:t>Obs937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D-46C3-44C3-9E8D-F26910FCE69E}"/>
                </c:ext>
              </c:extLst>
            </c:dLbl>
            <c:dLbl>
              <c:idx val="930"/>
              <c:tx>
                <c:rich>
                  <a:bodyPr/>
                  <a:lstStyle/>
                  <a:p>
                    <a:r>
                      <a:rPr lang="en-US"/>
                      <a:t>Obs938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E-46C3-44C3-9E8D-F26910FCE69E}"/>
                </c:ext>
              </c:extLst>
            </c:dLbl>
            <c:dLbl>
              <c:idx val="931"/>
              <c:tx>
                <c:rich>
                  <a:bodyPr/>
                  <a:lstStyle/>
                  <a:p>
                    <a:r>
                      <a:rPr lang="en-US"/>
                      <a:t>Obs939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AF-46C3-44C3-9E8D-F26910FCE69E}"/>
                </c:ext>
              </c:extLst>
            </c:dLbl>
            <c:dLbl>
              <c:idx val="932"/>
              <c:tx>
                <c:rich>
                  <a:bodyPr/>
                  <a:lstStyle/>
                  <a:p>
                    <a:r>
                      <a:rPr lang="en-US"/>
                      <a:t>Obs940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0-46C3-44C3-9E8D-F26910FCE69E}"/>
                </c:ext>
              </c:extLst>
            </c:dLbl>
            <c:dLbl>
              <c:idx val="933"/>
              <c:tx>
                <c:rich>
                  <a:bodyPr/>
                  <a:lstStyle/>
                  <a:p>
                    <a:r>
                      <a:rPr lang="en-US"/>
                      <a:t>Obs941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1-46C3-44C3-9E8D-F26910FCE69E}"/>
                </c:ext>
              </c:extLst>
            </c:dLbl>
            <c:dLbl>
              <c:idx val="934"/>
              <c:tx>
                <c:rich>
                  <a:bodyPr/>
                  <a:lstStyle/>
                  <a:p>
                    <a:r>
                      <a:rPr lang="en-US"/>
                      <a:t>Obs942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2-46C3-44C3-9E8D-F26910FCE69E}"/>
                </c:ext>
              </c:extLst>
            </c:dLbl>
            <c:dLbl>
              <c:idx val="935"/>
              <c:tx>
                <c:rich>
                  <a:bodyPr/>
                  <a:lstStyle/>
                  <a:p>
                    <a:r>
                      <a:rPr lang="en-US"/>
                      <a:t>Obs943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3-46C3-44C3-9E8D-F26910FCE69E}"/>
                </c:ext>
              </c:extLst>
            </c:dLbl>
            <c:dLbl>
              <c:idx val="936"/>
              <c:tx>
                <c:rich>
                  <a:bodyPr/>
                  <a:lstStyle/>
                  <a:p>
                    <a:r>
                      <a:rPr lang="en-US"/>
                      <a:t>Obs944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4-46C3-44C3-9E8D-F26910FCE69E}"/>
                </c:ext>
              </c:extLst>
            </c:dLbl>
            <c:dLbl>
              <c:idx val="937"/>
              <c:tx>
                <c:rich>
                  <a:bodyPr/>
                  <a:lstStyle/>
                  <a:p>
                    <a:r>
                      <a:rPr lang="en-US"/>
                      <a:t>Obs945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5-46C3-44C3-9E8D-F26910FCE69E}"/>
                </c:ext>
              </c:extLst>
            </c:dLbl>
            <c:dLbl>
              <c:idx val="938"/>
              <c:tx>
                <c:rich>
                  <a:bodyPr/>
                  <a:lstStyle/>
                  <a:p>
                    <a:r>
                      <a:rPr lang="en-US"/>
                      <a:t>Obs946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6-46C3-44C3-9E8D-F26910FCE69E}"/>
                </c:ext>
              </c:extLst>
            </c:dLbl>
            <c:dLbl>
              <c:idx val="939"/>
              <c:tx>
                <c:rich>
                  <a:bodyPr/>
                  <a:lstStyle/>
                  <a:p>
                    <a:r>
                      <a:rPr lang="en-US"/>
                      <a:t>Obs947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7-46C3-44C3-9E8D-F26910FCE69E}"/>
                </c:ext>
              </c:extLst>
            </c:dLbl>
            <c:dLbl>
              <c:idx val="940"/>
              <c:tx>
                <c:rich>
                  <a:bodyPr/>
                  <a:lstStyle/>
                  <a:p>
                    <a:r>
                      <a:rPr lang="en-US"/>
                      <a:t>Obs948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8-46C3-44C3-9E8D-F26910FCE69E}"/>
                </c:ext>
              </c:extLst>
            </c:dLbl>
            <c:dLbl>
              <c:idx val="941"/>
              <c:tx>
                <c:rich>
                  <a:bodyPr/>
                  <a:lstStyle/>
                  <a:p>
                    <a:r>
                      <a:rPr lang="en-US"/>
                      <a:t>Obs949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9-46C3-44C3-9E8D-F26910FCE69E}"/>
                </c:ext>
              </c:extLst>
            </c:dLbl>
            <c:dLbl>
              <c:idx val="942"/>
              <c:tx>
                <c:rich>
                  <a:bodyPr/>
                  <a:lstStyle/>
                  <a:p>
                    <a:r>
                      <a:rPr lang="en-US"/>
                      <a:t>Obs950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A-46C3-44C3-9E8D-F26910FCE69E}"/>
                </c:ext>
              </c:extLst>
            </c:dLbl>
            <c:dLbl>
              <c:idx val="943"/>
              <c:tx>
                <c:rich>
                  <a:bodyPr/>
                  <a:lstStyle/>
                  <a:p>
                    <a:r>
                      <a:rPr lang="en-US"/>
                      <a:t>Obs951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B-46C3-44C3-9E8D-F26910FCE69E}"/>
                </c:ext>
              </c:extLst>
            </c:dLbl>
            <c:dLbl>
              <c:idx val="944"/>
              <c:tx>
                <c:rich>
                  <a:bodyPr/>
                  <a:lstStyle/>
                  <a:p>
                    <a:r>
                      <a:rPr lang="en-US"/>
                      <a:t>Obs952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C-46C3-44C3-9E8D-F26910FCE69E}"/>
                </c:ext>
              </c:extLst>
            </c:dLbl>
            <c:dLbl>
              <c:idx val="945"/>
              <c:tx>
                <c:rich>
                  <a:bodyPr/>
                  <a:lstStyle/>
                  <a:p>
                    <a:r>
                      <a:rPr lang="en-US"/>
                      <a:t>Obs953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D-46C3-44C3-9E8D-F26910FCE69E}"/>
                </c:ext>
              </c:extLst>
            </c:dLbl>
            <c:dLbl>
              <c:idx val="946"/>
              <c:tx>
                <c:rich>
                  <a:bodyPr/>
                  <a:lstStyle/>
                  <a:p>
                    <a:r>
                      <a:rPr lang="en-US"/>
                      <a:t>Obs954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E-46C3-44C3-9E8D-F26910FCE69E}"/>
                </c:ext>
              </c:extLst>
            </c:dLbl>
            <c:dLbl>
              <c:idx val="947"/>
              <c:tx>
                <c:rich>
                  <a:bodyPr/>
                  <a:lstStyle/>
                  <a:p>
                    <a:r>
                      <a:rPr lang="en-US"/>
                      <a:t>Obs955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BF-46C3-44C3-9E8D-F26910FCE69E}"/>
                </c:ext>
              </c:extLst>
            </c:dLbl>
            <c:dLbl>
              <c:idx val="948"/>
              <c:tx>
                <c:rich>
                  <a:bodyPr/>
                  <a:lstStyle/>
                  <a:p>
                    <a:r>
                      <a:rPr lang="en-US"/>
                      <a:t>Obs956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0-46C3-44C3-9E8D-F26910FCE69E}"/>
                </c:ext>
              </c:extLst>
            </c:dLbl>
            <c:dLbl>
              <c:idx val="949"/>
              <c:tx>
                <c:rich>
                  <a:bodyPr/>
                  <a:lstStyle/>
                  <a:p>
                    <a:r>
                      <a:rPr lang="en-US"/>
                      <a:t>Obs957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1-46C3-44C3-9E8D-F26910FCE69E}"/>
                </c:ext>
              </c:extLst>
            </c:dLbl>
            <c:dLbl>
              <c:idx val="950"/>
              <c:tx>
                <c:rich>
                  <a:bodyPr/>
                  <a:lstStyle/>
                  <a:p>
                    <a:r>
                      <a:rPr lang="en-US"/>
                      <a:t>Obs958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2-46C3-44C3-9E8D-F26910FCE69E}"/>
                </c:ext>
              </c:extLst>
            </c:dLbl>
            <c:dLbl>
              <c:idx val="951"/>
              <c:tx>
                <c:rich>
                  <a:bodyPr/>
                  <a:lstStyle/>
                  <a:p>
                    <a:r>
                      <a:rPr lang="en-US"/>
                      <a:t>Obs959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3-46C3-44C3-9E8D-F26910FCE69E}"/>
                </c:ext>
              </c:extLst>
            </c:dLbl>
            <c:dLbl>
              <c:idx val="952"/>
              <c:tx>
                <c:rich>
                  <a:bodyPr/>
                  <a:lstStyle/>
                  <a:p>
                    <a:r>
                      <a:rPr lang="en-US"/>
                      <a:t>Obs960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4-46C3-44C3-9E8D-F26910FCE69E}"/>
                </c:ext>
              </c:extLst>
            </c:dLbl>
            <c:dLbl>
              <c:idx val="953"/>
              <c:tx>
                <c:rich>
                  <a:bodyPr/>
                  <a:lstStyle/>
                  <a:p>
                    <a:r>
                      <a:rPr lang="en-US"/>
                      <a:t>Obs961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5-46C3-44C3-9E8D-F26910FCE69E}"/>
                </c:ext>
              </c:extLst>
            </c:dLbl>
            <c:dLbl>
              <c:idx val="954"/>
              <c:tx>
                <c:rich>
                  <a:bodyPr/>
                  <a:lstStyle/>
                  <a:p>
                    <a:r>
                      <a:rPr lang="en-US"/>
                      <a:t>Obs962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6-46C3-44C3-9E8D-F26910FCE69E}"/>
                </c:ext>
              </c:extLst>
            </c:dLbl>
            <c:dLbl>
              <c:idx val="955"/>
              <c:tx>
                <c:rich>
                  <a:bodyPr/>
                  <a:lstStyle/>
                  <a:p>
                    <a:r>
                      <a:rPr lang="en-US"/>
                      <a:t>Obs963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7-46C3-44C3-9E8D-F26910FCE69E}"/>
                </c:ext>
              </c:extLst>
            </c:dLbl>
            <c:dLbl>
              <c:idx val="956"/>
              <c:tx>
                <c:rich>
                  <a:bodyPr/>
                  <a:lstStyle/>
                  <a:p>
                    <a:r>
                      <a:rPr lang="en-US"/>
                      <a:t>Obs964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8-46C3-44C3-9E8D-F26910FCE69E}"/>
                </c:ext>
              </c:extLst>
            </c:dLbl>
            <c:dLbl>
              <c:idx val="957"/>
              <c:tx>
                <c:rich>
                  <a:bodyPr/>
                  <a:lstStyle/>
                  <a:p>
                    <a:r>
                      <a:rPr lang="en-US"/>
                      <a:t>Obs965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9-46C3-44C3-9E8D-F26910FCE69E}"/>
                </c:ext>
              </c:extLst>
            </c:dLbl>
            <c:dLbl>
              <c:idx val="958"/>
              <c:tx>
                <c:rich>
                  <a:bodyPr/>
                  <a:lstStyle/>
                  <a:p>
                    <a:r>
                      <a:rPr lang="en-US"/>
                      <a:t>Obs966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A-46C3-44C3-9E8D-F26910FCE69E}"/>
                </c:ext>
              </c:extLst>
            </c:dLbl>
            <c:dLbl>
              <c:idx val="959"/>
              <c:tx>
                <c:rich>
                  <a:bodyPr/>
                  <a:lstStyle/>
                  <a:p>
                    <a:r>
                      <a:rPr lang="en-US"/>
                      <a:t>Obs967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B-46C3-44C3-9E8D-F26910FCE69E}"/>
                </c:ext>
              </c:extLst>
            </c:dLbl>
            <c:dLbl>
              <c:idx val="960"/>
              <c:tx>
                <c:rich>
                  <a:bodyPr/>
                  <a:lstStyle/>
                  <a:p>
                    <a:r>
                      <a:rPr lang="en-US"/>
                      <a:t>Obs968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C-46C3-44C3-9E8D-F26910FCE69E}"/>
                </c:ext>
              </c:extLst>
            </c:dLbl>
            <c:dLbl>
              <c:idx val="961"/>
              <c:tx>
                <c:rich>
                  <a:bodyPr/>
                  <a:lstStyle/>
                  <a:p>
                    <a:r>
                      <a:rPr lang="en-US"/>
                      <a:t>Obs969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D-46C3-44C3-9E8D-F26910FCE69E}"/>
                </c:ext>
              </c:extLst>
            </c:dLbl>
            <c:dLbl>
              <c:idx val="962"/>
              <c:tx>
                <c:rich>
                  <a:bodyPr/>
                  <a:lstStyle/>
                  <a:p>
                    <a:r>
                      <a:rPr lang="en-US"/>
                      <a:t>Obs970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E-46C3-44C3-9E8D-F26910FCE69E}"/>
                </c:ext>
              </c:extLst>
            </c:dLbl>
            <c:dLbl>
              <c:idx val="963"/>
              <c:tx>
                <c:rich>
                  <a:bodyPr/>
                  <a:lstStyle/>
                  <a:p>
                    <a:r>
                      <a:rPr lang="en-US"/>
                      <a:t>Obs971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CF-46C3-44C3-9E8D-F26910FCE69E}"/>
                </c:ext>
              </c:extLst>
            </c:dLbl>
            <c:dLbl>
              <c:idx val="964"/>
              <c:tx>
                <c:rich>
                  <a:bodyPr/>
                  <a:lstStyle/>
                  <a:p>
                    <a:r>
                      <a:rPr lang="en-US"/>
                      <a:t>Obs972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0-46C3-44C3-9E8D-F26910FCE69E}"/>
                </c:ext>
              </c:extLst>
            </c:dLbl>
            <c:dLbl>
              <c:idx val="965"/>
              <c:tx>
                <c:rich>
                  <a:bodyPr/>
                  <a:lstStyle/>
                  <a:p>
                    <a:r>
                      <a:rPr lang="en-US"/>
                      <a:t>Obs973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1-46C3-44C3-9E8D-F26910FCE69E}"/>
                </c:ext>
              </c:extLst>
            </c:dLbl>
            <c:dLbl>
              <c:idx val="966"/>
              <c:tx>
                <c:rich>
                  <a:bodyPr/>
                  <a:lstStyle/>
                  <a:p>
                    <a:r>
                      <a:rPr lang="en-US"/>
                      <a:t>Obs974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2-46C3-44C3-9E8D-F26910FCE69E}"/>
                </c:ext>
              </c:extLst>
            </c:dLbl>
            <c:dLbl>
              <c:idx val="967"/>
              <c:tx>
                <c:rich>
                  <a:bodyPr/>
                  <a:lstStyle/>
                  <a:p>
                    <a:r>
                      <a:rPr lang="en-US"/>
                      <a:t>Obs975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3-46C3-44C3-9E8D-F26910FCE69E}"/>
                </c:ext>
              </c:extLst>
            </c:dLbl>
            <c:dLbl>
              <c:idx val="968"/>
              <c:tx>
                <c:rich>
                  <a:bodyPr/>
                  <a:lstStyle/>
                  <a:p>
                    <a:r>
                      <a:rPr lang="en-US"/>
                      <a:t>Obs976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4-46C3-44C3-9E8D-F26910FCE69E}"/>
                </c:ext>
              </c:extLst>
            </c:dLbl>
            <c:dLbl>
              <c:idx val="969"/>
              <c:tx>
                <c:rich>
                  <a:bodyPr/>
                  <a:lstStyle/>
                  <a:p>
                    <a:r>
                      <a:rPr lang="en-US"/>
                      <a:t>Obs977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5-46C3-44C3-9E8D-F26910FCE69E}"/>
                </c:ext>
              </c:extLst>
            </c:dLbl>
            <c:dLbl>
              <c:idx val="970"/>
              <c:tx>
                <c:rich>
                  <a:bodyPr/>
                  <a:lstStyle/>
                  <a:p>
                    <a:r>
                      <a:rPr lang="en-US"/>
                      <a:t>Obs978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6-46C3-44C3-9E8D-F26910FCE69E}"/>
                </c:ext>
              </c:extLst>
            </c:dLbl>
            <c:dLbl>
              <c:idx val="971"/>
              <c:tx>
                <c:rich>
                  <a:bodyPr/>
                  <a:lstStyle/>
                  <a:p>
                    <a:r>
                      <a:rPr lang="en-US"/>
                      <a:t>Obs979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7-46C3-44C3-9E8D-F26910FCE69E}"/>
                </c:ext>
              </c:extLst>
            </c:dLbl>
            <c:dLbl>
              <c:idx val="972"/>
              <c:tx>
                <c:rich>
                  <a:bodyPr/>
                  <a:lstStyle/>
                  <a:p>
                    <a:r>
                      <a:rPr lang="en-US"/>
                      <a:t>Obs980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8-46C3-44C3-9E8D-F26910FCE69E}"/>
                </c:ext>
              </c:extLst>
            </c:dLbl>
            <c:dLbl>
              <c:idx val="973"/>
              <c:tx>
                <c:rich>
                  <a:bodyPr/>
                  <a:lstStyle/>
                  <a:p>
                    <a:r>
                      <a:rPr lang="en-US"/>
                      <a:t>Obs981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9-46C3-44C3-9E8D-F26910FCE69E}"/>
                </c:ext>
              </c:extLst>
            </c:dLbl>
            <c:dLbl>
              <c:idx val="974"/>
              <c:tx>
                <c:rich>
                  <a:bodyPr/>
                  <a:lstStyle/>
                  <a:p>
                    <a:r>
                      <a:rPr lang="en-US"/>
                      <a:t>Obs982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A-46C3-44C3-9E8D-F26910FCE69E}"/>
                </c:ext>
              </c:extLst>
            </c:dLbl>
            <c:dLbl>
              <c:idx val="975"/>
              <c:tx>
                <c:rich>
                  <a:bodyPr/>
                  <a:lstStyle/>
                  <a:p>
                    <a:r>
                      <a:rPr lang="en-US"/>
                      <a:t>Obs983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B-46C3-44C3-9E8D-F26910FCE69E}"/>
                </c:ext>
              </c:extLst>
            </c:dLbl>
            <c:dLbl>
              <c:idx val="976"/>
              <c:tx>
                <c:rich>
                  <a:bodyPr/>
                  <a:lstStyle/>
                  <a:p>
                    <a:r>
                      <a:rPr lang="en-US"/>
                      <a:t>Obs984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C-46C3-44C3-9E8D-F26910FCE69E}"/>
                </c:ext>
              </c:extLst>
            </c:dLbl>
            <c:dLbl>
              <c:idx val="977"/>
              <c:tx>
                <c:rich>
                  <a:bodyPr/>
                  <a:lstStyle/>
                  <a:p>
                    <a:r>
                      <a:rPr lang="en-US"/>
                      <a:t>Obs985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D-46C3-44C3-9E8D-F26910FCE69E}"/>
                </c:ext>
              </c:extLst>
            </c:dLbl>
            <c:dLbl>
              <c:idx val="978"/>
              <c:tx>
                <c:rich>
                  <a:bodyPr/>
                  <a:lstStyle/>
                  <a:p>
                    <a:r>
                      <a:rPr lang="en-US"/>
                      <a:t>Obs986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E-46C3-44C3-9E8D-F26910FCE69E}"/>
                </c:ext>
              </c:extLst>
            </c:dLbl>
            <c:dLbl>
              <c:idx val="979"/>
              <c:tx>
                <c:rich>
                  <a:bodyPr/>
                  <a:lstStyle/>
                  <a:p>
                    <a:r>
                      <a:rPr lang="en-US"/>
                      <a:t>Obs987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DF-46C3-44C3-9E8D-F26910FCE69E}"/>
                </c:ext>
              </c:extLst>
            </c:dLbl>
            <c:dLbl>
              <c:idx val="980"/>
              <c:tx>
                <c:rich>
                  <a:bodyPr/>
                  <a:lstStyle/>
                  <a:p>
                    <a:r>
                      <a:rPr lang="en-US"/>
                      <a:t>Obs988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0-46C3-44C3-9E8D-F26910FCE69E}"/>
                </c:ext>
              </c:extLst>
            </c:dLbl>
            <c:dLbl>
              <c:idx val="981"/>
              <c:tx>
                <c:rich>
                  <a:bodyPr/>
                  <a:lstStyle/>
                  <a:p>
                    <a:r>
                      <a:rPr lang="en-US"/>
                      <a:t>Obs989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1-46C3-44C3-9E8D-F26910FCE69E}"/>
                </c:ext>
              </c:extLst>
            </c:dLbl>
            <c:dLbl>
              <c:idx val="982"/>
              <c:tx>
                <c:rich>
                  <a:bodyPr/>
                  <a:lstStyle/>
                  <a:p>
                    <a:r>
                      <a:rPr lang="en-US"/>
                      <a:t>Obs990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2-46C3-44C3-9E8D-F26910FCE69E}"/>
                </c:ext>
              </c:extLst>
            </c:dLbl>
            <c:dLbl>
              <c:idx val="983"/>
              <c:tx>
                <c:rich>
                  <a:bodyPr/>
                  <a:lstStyle/>
                  <a:p>
                    <a:r>
                      <a:rPr lang="en-US"/>
                      <a:t>Obs991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3-46C3-44C3-9E8D-F26910FCE69E}"/>
                </c:ext>
              </c:extLst>
            </c:dLbl>
            <c:dLbl>
              <c:idx val="984"/>
              <c:tx>
                <c:rich>
                  <a:bodyPr/>
                  <a:lstStyle/>
                  <a:p>
                    <a:r>
                      <a:rPr lang="en-US"/>
                      <a:t>Obs992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4-46C3-44C3-9E8D-F26910FCE69E}"/>
                </c:ext>
              </c:extLst>
            </c:dLbl>
            <c:dLbl>
              <c:idx val="985"/>
              <c:tx>
                <c:rich>
                  <a:bodyPr/>
                  <a:lstStyle/>
                  <a:p>
                    <a:r>
                      <a:rPr lang="en-US"/>
                      <a:t>Obs993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5-46C3-44C3-9E8D-F26910FCE69E}"/>
                </c:ext>
              </c:extLst>
            </c:dLbl>
            <c:dLbl>
              <c:idx val="986"/>
              <c:tx>
                <c:rich>
                  <a:bodyPr/>
                  <a:lstStyle/>
                  <a:p>
                    <a:r>
                      <a:rPr lang="en-US"/>
                      <a:t>Obs994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6-46C3-44C3-9E8D-F26910FCE69E}"/>
                </c:ext>
              </c:extLst>
            </c:dLbl>
            <c:dLbl>
              <c:idx val="987"/>
              <c:tx>
                <c:rich>
                  <a:bodyPr/>
                  <a:lstStyle/>
                  <a:p>
                    <a:r>
                      <a:rPr lang="en-US"/>
                      <a:t>Obs995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7-46C3-44C3-9E8D-F26910FCE69E}"/>
                </c:ext>
              </c:extLst>
            </c:dLbl>
            <c:dLbl>
              <c:idx val="988"/>
              <c:tx>
                <c:rich>
                  <a:bodyPr/>
                  <a:lstStyle/>
                  <a:p>
                    <a:r>
                      <a:rPr lang="en-US"/>
                      <a:t>Obs996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8-46C3-44C3-9E8D-F26910FCE69E}"/>
                </c:ext>
              </c:extLst>
            </c:dLbl>
            <c:dLbl>
              <c:idx val="989"/>
              <c:tx>
                <c:rich>
                  <a:bodyPr/>
                  <a:lstStyle/>
                  <a:p>
                    <a:r>
                      <a:rPr lang="en-US"/>
                      <a:t>Obs997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9-46C3-44C3-9E8D-F26910FCE69E}"/>
                </c:ext>
              </c:extLst>
            </c:dLbl>
            <c:dLbl>
              <c:idx val="990"/>
              <c:tx>
                <c:rich>
                  <a:bodyPr/>
                  <a:lstStyle/>
                  <a:p>
                    <a:r>
                      <a:rPr lang="en-US"/>
                      <a:t>Obs998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A-46C3-44C3-9E8D-F26910FCE69E}"/>
                </c:ext>
              </c:extLst>
            </c:dLbl>
            <c:dLbl>
              <c:idx val="991"/>
              <c:tx>
                <c:rich>
                  <a:bodyPr/>
                  <a:lstStyle/>
                  <a:p>
                    <a:r>
                      <a:rPr lang="en-US"/>
                      <a:t>Obs999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B-46C3-44C3-9E8D-F26910FCE69E}"/>
                </c:ext>
              </c:extLst>
            </c:dLbl>
            <c:dLbl>
              <c:idx val="992"/>
              <c:tx>
                <c:rich>
                  <a:bodyPr/>
                  <a:lstStyle/>
                  <a:p>
                    <a:r>
                      <a:rPr lang="en-US"/>
                      <a:t>Obs1000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C-46C3-44C3-9E8D-F26910FCE69E}"/>
                </c:ext>
              </c:extLst>
            </c:dLbl>
            <c:dLbl>
              <c:idx val="993"/>
              <c:tx>
                <c:rich>
                  <a:bodyPr/>
                  <a:lstStyle/>
                  <a:p>
                    <a:r>
                      <a:rPr lang="en-US"/>
                      <a:t>Obs1001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D-46C3-44C3-9E8D-F26910FCE69E}"/>
                </c:ext>
              </c:extLst>
            </c:dLbl>
            <c:dLbl>
              <c:idx val="994"/>
              <c:tx>
                <c:rich>
                  <a:bodyPr/>
                  <a:lstStyle/>
                  <a:p>
                    <a:r>
                      <a:rPr lang="en-US"/>
                      <a:t>Obs1002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E-46C3-44C3-9E8D-F26910FCE69E}"/>
                </c:ext>
              </c:extLst>
            </c:dLbl>
            <c:dLbl>
              <c:idx val="995"/>
              <c:tx>
                <c:rich>
                  <a:bodyPr/>
                  <a:lstStyle/>
                  <a:p>
                    <a:r>
                      <a:rPr lang="en-US"/>
                      <a:t>Obs1003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EF-46C3-44C3-9E8D-F26910FCE69E}"/>
                </c:ext>
              </c:extLst>
            </c:dLbl>
            <c:dLbl>
              <c:idx val="996"/>
              <c:tx>
                <c:rich>
                  <a:bodyPr/>
                  <a:lstStyle/>
                  <a:p>
                    <a:r>
                      <a:rPr lang="en-US"/>
                      <a:t>Obs1004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0-46C3-44C3-9E8D-F26910FCE69E}"/>
                </c:ext>
              </c:extLst>
            </c:dLbl>
            <c:dLbl>
              <c:idx val="997"/>
              <c:tx>
                <c:rich>
                  <a:bodyPr/>
                  <a:lstStyle/>
                  <a:p>
                    <a:r>
                      <a:rPr lang="en-US"/>
                      <a:t>Obs1005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1-46C3-44C3-9E8D-F26910FCE69E}"/>
                </c:ext>
              </c:extLst>
            </c:dLbl>
            <c:dLbl>
              <c:idx val="998"/>
              <c:tx>
                <c:rich>
                  <a:bodyPr/>
                  <a:lstStyle/>
                  <a:p>
                    <a:r>
                      <a:rPr lang="en-US"/>
                      <a:t>Obs1006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2-46C3-44C3-9E8D-F26910FCE69E}"/>
                </c:ext>
              </c:extLst>
            </c:dLbl>
            <c:dLbl>
              <c:idx val="999"/>
              <c:tx>
                <c:rich>
                  <a:bodyPr/>
                  <a:lstStyle/>
                  <a:p>
                    <a:r>
                      <a:rPr lang="en-US"/>
                      <a:t>Obs1007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3-46C3-44C3-9E8D-F26910FCE69E}"/>
                </c:ext>
              </c:extLst>
            </c:dLbl>
            <c:dLbl>
              <c:idx val="1000"/>
              <c:tx>
                <c:rich>
                  <a:bodyPr/>
                  <a:lstStyle/>
                  <a:p>
                    <a:r>
                      <a:rPr lang="en-US"/>
                      <a:t>Obs1008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4-46C3-44C3-9E8D-F26910FCE69E}"/>
                </c:ext>
              </c:extLst>
            </c:dLbl>
            <c:dLbl>
              <c:idx val="1001"/>
              <c:tx>
                <c:rich>
                  <a:bodyPr/>
                  <a:lstStyle/>
                  <a:p>
                    <a:r>
                      <a:rPr lang="en-US"/>
                      <a:t>Obs1009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5-46C3-44C3-9E8D-F26910FCE69E}"/>
                </c:ext>
              </c:extLst>
            </c:dLbl>
            <c:dLbl>
              <c:idx val="1002"/>
              <c:tx>
                <c:rich>
                  <a:bodyPr/>
                  <a:lstStyle/>
                  <a:p>
                    <a:r>
                      <a:rPr lang="en-US"/>
                      <a:t>Obs1010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6-46C3-44C3-9E8D-F26910FCE69E}"/>
                </c:ext>
              </c:extLst>
            </c:dLbl>
            <c:dLbl>
              <c:idx val="1003"/>
              <c:tx>
                <c:rich>
                  <a:bodyPr/>
                  <a:lstStyle/>
                  <a:p>
                    <a:r>
                      <a:rPr lang="en-US"/>
                      <a:t>Obs1011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7-46C3-44C3-9E8D-F26910FCE69E}"/>
                </c:ext>
              </c:extLst>
            </c:dLbl>
            <c:dLbl>
              <c:idx val="1004"/>
              <c:tx>
                <c:rich>
                  <a:bodyPr/>
                  <a:lstStyle/>
                  <a:p>
                    <a:r>
                      <a:rPr lang="en-US"/>
                      <a:t>Obs1012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8-46C3-44C3-9E8D-F26910FCE69E}"/>
                </c:ext>
              </c:extLst>
            </c:dLbl>
            <c:dLbl>
              <c:idx val="1005"/>
              <c:tx>
                <c:rich>
                  <a:bodyPr/>
                  <a:lstStyle/>
                  <a:p>
                    <a:r>
                      <a:rPr lang="en-US"/>
                      <a:t>Obs1013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9-46C3-44C3-9E8D-F26910FCE69E}"/>
                </c:ext>
              </c:extLst>
            </c:dLbl>
            <c:dLbl>
              <c:idx val="1006"/>
              <c:tx>
                <c:rich>
                  <a:bodyPr/>
                  <a:lstStyle/>
                  <a:p>
                    <a:r>
                      <a:rPr lang="en-US"/>
                      <a:t>Obs1014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A-46C3-44C3-9E8D-F26910FCE69E}"/>
                </c:ext>
              </c:extLst>
            </c:dLbl>
            <c:dLbl>
              <c:idx val="1007"/>
              <c:tx>
                <c:rich>
                  <a:bodyPr/>
                  <a:lstStyle/>
                  <a:p>
                    <a:r>
                      <a:rPr lang="en-US"/>
                      <a:t>Obs1015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B-46C3-44C3-9E8D-F26910FCE69E}"/>
                </c:ext>
              </c:extLst>
            </c:dLbl>
            <c:dLbl>
              <c:idx val="1008"/>
              <c:tx>
                <c:rich>
                  <a:bodyPr/>
                  <a:lstStyle/>
                  <a:p>
                    <a:r>
                      <a:rPr lang="en-US"/>
                      <a:t>Obs1016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C-46C3-44C3-9E8D-F26910FCE69E}"/>
                </c:ext>
              </c:extLst>
            </c:dLbl>
            <c:dLbl>
              <c:idx val="1009"/>
              <c:tx>
                <c:rich>
                  <a:bodyPr/>
                  <a:lstStyle/>
                  <a:p>
                    <a:r>
                      <a:rPr lang="en-US"/>
                      <a:t>Obs1017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D-46C3-44C3-9E8D-F26910FCE69E}"/>
                </c:ext>
              </c:extLst>
            </c:dLbl>
            <c:dLbl>
              <c:idx val="1010"/>
              <c:tx>
                <c:rich>
                  <a:bodyPr/>
                  <a:lstStyle/>
                  <a:p>
                    <a:r>
                      <a:rPr lang="en-US"/>
                      <a:t>Obs1018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E-46C3-44C3-9E8D-F26910FCE69E}"/>
                </c:ext>
              </c:extLst>
            </c:dLbl>
            <c:dLbl>
              <c:idx val="1011"/>
              <c:tx>
                <c:rich>
                  <a:bodyPr/>
                  <a:lstStyle/>
                  <a:p>
                    <a:r>
                      <a:rPr lang="en-US"/>
                      <a:t>Obs1019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3FF-46C3-44C3-9E8D-F26910FCE69E}"/>
                </c:ext>
              </c:extLst>
            </c:dLbl>
            <c:dLbl>
              <c:idx val="1012"/>
              <c:tx>
                <c:rich>
                  <a:bodyPr/>
                  <a:lstStyle/>
                  <a:p>
                    <a:r>
                      <a:rPr lang="en-US"/>
                      <a:t>Obs1020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0-46C3-44C3-9E8D-F26910FCE69E}"/>
                </c:ext>
              </c:extLst>
            </c:dLbl>
            <c:dLbl>
              <c:idx val="1013"/>
              <c:tx>
                <c:rich>
                  <a:bodyPr/>
                  <a:lstStyle/>
                  <a:p>
                    <a:r>
                      <a:rPr lang="en-US"/>
                      <a:t>Obs1021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1-46C3-44C3-9E8D-F26910FCE69E}"/>
                </c:ext>
              </c:extLst>
            </c:dLbl>
            <c:dLbl>
              <c:idx val="1014"/>
              <c:tx>
                <c:rich>
                  <a:bodyPr/>
                  <a:lstStyle/>
                  <a:p>
                    <a:r>
                      <a:rPr lang="en-US"/>
                      <a:t>Obs1022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2-46C3-44C3-9E8D-F26910FCE69E}"/>
                </c:ext>
              </c:extLst>
            </c:dLbl>
            <c:dLbl>
              <c:idx val="1015"/>
              <c:tx>
                <c:rich>
                  <a:bodyPr/>
                  <a:lstStyle/>
                  <a:p>
                    <a:r>
                      <a:rPr lang="en-US"/>
                      <a:t>Obs1023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3-46C3-44C3-9E8D-F26910FCE69E}"/>
                </c:ext>
              </c:extLst>
            </c:dLbl>
            <c:dLbl>
              <c:idx val="1016"/>
              <c:tx>
                <c:rich>
                  <a:bodyPr/>
                  <a:lstStyle/>
                  <a:p>
                    <a:r>
                      <a:rPr lang="en-US"/>
                      <a:t>Obs1025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4-46C3-44C3-9E8D-F26910FCE69E}"/>
                </c:ext>
              </c:extLst>
            </c:dLbl>
            <c:dLbl>
              <c:idx val="1017"/>
              <c:tx>
                <c:rich>
                  <a:bodyPr/>
                  <a:lstStyle/>
                  <a:p>
                    <a:r>
                      <a:rPr lang="en-US"/>
                      <a:t>Obs1026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5-46C3-44C3-9E8D-F26910FCE69E}"/>
                </c:ext>
              </c:extLst>
            </c:dLbl>
            <c:dLbl>
              <c:idx val="1018"/>
              <c:tx>
                <c:rich>
                  <a:bodyPr/>
                  <a:lstStyle/>
                  <a:p>
                    <a:r>
                      <a:rPr lang="en-US"/>
                      <a:t>Obs1027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6-46C3-44C3-9E8D-F26910FCE69E}"/>
                </c:ext>
              </c:extLst>
            </c:dLbl>
            <c:dLbl>
              <c:idx val="1019"/>
              <c:tx>
                <c:rich>
                  <a:bodyPr/>
                  <a:lstStyle/>
                  <a:p>
                    <a:r>
                      <a:rPr lang="en-US"/>
                      <a:t>Obs1028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7-46C3-44C3-9E8D-F26910FCE69E}"/>
                </c:ext>
              </c:extLst>
            </c:dLbl>
            <c:dLbl>
              <c:idx val="1020"/>
              <c:tx>
                <c:rich>
                  <a:bodyPr/>
                  <a:lstStyle/>
                  <a:p>
                    <a:r>
                      <a:rPr lang="en-US"/>
                      <a:t>Obs1030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8-46C3-44C3-9E8D-F26910FCE69E}"/>
                </c:ext>
              </c:extLst>
            </c:dLbl>
            <c:dLbl>
              <c:idx val="1021"/>
              <c:tx>
                <c:rich>
                  <a:bodyPr/>
                  <a:lstStyle/>
                  <a:p>
                    <a:r>
                      <a:rPr lang="en-US"/>
                      <a:t>Obs1031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9-46C3-44C3-9E8D-F26910FCE69E}"/>
                </c:ext>
              </c:extLst>
            </c:dLbl>
            <c:dLbl>
              <c:idx val="1022"/>
              <c:tx>
                <c:rich>
                  <a:bodyPr/>
                  <a:lstStyle/>
                  <a:p>
                    <a:r>
                      <a:rPr lang="en-US"/>
                      <a:t>Obs1033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A-46C3-44C3-9E8D-F26910FCE69E}"/>
                </c:ext>
              </c:extLst>
            </c:dLbl>
            <c:dLbl>
              <c:idx val="1023"/>
              <c:tx>
                <c:rich>
                  <a:bodyPr/>
                  <a:lstStyle/>
                  <a:p>
                    <a:r>
                      <a:rPr lang="en-US"/>
                      <a:t>Obs1034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B-46C3-44C3-9E8D-F26910FCE69E}"/>
                </c:ext>
              </c:extLst>
            </c:dLbl>
            <c:dLbl>
              <c:idx val="1024"/>
              <c:tx>
                <c:rich>
                  <a:bodyPr/>
                  <a:lstStyle/>
                  <a:p>
                    <a:r>
                      <a:rPr lang="en-US"/>
                      <a:t>Obs1035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C-46C3-44C3-9E8D-F26910FCE69E}"/>
                </c:ext>
              </c:extLst>
            </c:dLbl>
            <c:dLbl>
              <c:idx val="1025"/>
              <c:tx>
                <c:rich>
                  <a:bodyPr/>
                  <a:lstStyle/>
                  <a:p>
                    <a:r>
                      <a:rPr lang="en-US"/>
                      <a:t>Obs1036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D-46C3-44C3-9E8D-F26910FCE69E}"/>
                </c:ext>
              </c:extLst>
            </c:dLbl>
            <c:dLbl>
              <c:idx val="1026"/>
              <c:tx>
                <c:rich>
                  <a:bodyPr/>
                  <a:lstStyle/>
                  <a:p>
                    <a:r>
                      <a:rPr lang="en-US"/>
                      <a:t>Obs1037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E-46C3-44C3-9E8D-F26910FCE69E}"/>
                </c:ext>
              </c:extLst>
            </c:dLbl>
            <c:dLbl>
              <c:idx val="1027"/>
              <c:tx>
                <c:rich>
                  <a:bodyPr/>
                  <a:lstStyle/>
                  <a:p>
                    <a:r>
                      <a:rPr lang="en-US"/>
                      <a:t>Obs1038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0F-46C3-44C3-9E8D-F26910FCE69E}"/>
                </c:ext>
              </c:extLst>
            </c:dLbl>
            <c:dLbl>
              <c:idx val="1028"/>
              <c:tx>
                <c:rich>
                  <a:bodyPr/>
                  <a:lstStyle/>
                  <a:p>
                    <a:r>
                      <a:rPr lang="en-US"/>
                      <a:t>Obs1039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0-46C3-44C3-9E8D-F26910FCE69E}"/>
                </c:ext>
              </c:extLst>
            </c:dLbl>
            <c:dLbl>
              <c:idx val="1029"/>
              <c:tx>
                <c:rich>
                  <a:bodyPr/>
                  <a:lstStyle/>
                  <a:p>
                    <a:r>
                      <a:rPr lang="en-US"/>
                      <a:t>Obs1040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1-46C3-44C3-9E8D-F26910FCE69E}"/>
                </c:ext>
              </c:extLst>
            </c:dLbl>
            <c:dLbl>
              <c:idx val="1030"/>
              <c:tx>
                <c:rich>
                  <a:bodyPr/>
                  <a:lstStyle/>
                  <a:p>
                    <a:r>
                      <a:rPr lang="en-US"/>
                      <a:t>Obs1041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2-46C3-44C3-9E8D-F26910FCE69E}"/>
                </c:ext>
              </c:extLst>
            </c:dLbl>
            <c:dLbl>
              <c:idx val="1031"/>
              <c:tx>
                <c:rich>
                  <a:bodyPr/>
                  <a:lstStyle/>
                  <a:p>
                    <a:r>
                      <a:rPr lang="en-US"/>
                      <a:t>Obs1042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3-46C3-44C3-9E8D-F26910FCE69E}"/>
                </c:ext>
              </c:extLst>
            </c:dLbl>
            <c:dLbl>
              <c:idx val="1032"/>
              <c:tx>
                <c:rich>
                  <a:bodyPr/>
                  <a:lstStyle/>
                  <a:p>
                    <a:r>
                      <a:rPr lang="en-US"/>
                      <a:t>Obs1043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4-46C3-44C3-9E8D-F26910FCE69E}"/>
                </c:ext>
              </c:extLst>
            </c:dLbl>
            <c:dLbl>
              <c:idx val="1033"/>
              <c:tx>
                <c:rich>
                  <a:bodyPr/>
                  <a:lstStyle/>
                  <a:p>
                    <a:r>
                      <a:rPr lang="en-US"/>
                      <a:t>Obs1044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5-46C3-44C3-9E8D-F26910FCE69E}"/>
                </c:ext>
              </c:extLst>
            </c:dLbl>
            <c:dLbl>
              <c:idx val="1034"/>
              <c:tx>
                <c:rich>
                  <a:bodyPr/>
                  <a:lstStyle/>
                  <a:p>
                    <a:r>
                      <a:rPr lang="en-US"/>
                      <a:t>Obs1045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6-46C3-44C3-9E8D-F26910FCE69E}"/>
                </c:ext>
              </c:extLst>
            </c:dLbl>
            <c:dLbl>
              <c:idx val="1035"/>
              <c:tx>
                <c:rich>
                  <a:bodyPr/>
                  <a:lstStyle/>
                  <a:p>
                    <a:r>
                      <a:rPr lang="en-US"/>
                      <a:t>Obs1046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7-46C3-44C3-9E8D-F26910FCE69E}"/>
                </c:ext>
              </c:extLst>
            </c:dLbl>
            <c:dLbl>
              <c:idx val="1036"/>
              <c:tx>
                <c:rich>
                  <a:bodyPr/>
                  <a:lstStyle/>
                  <a:p>
                    <a:r>
                      <a:rPr lang="en-US"/>
                      <a:t>Obs1047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8-46C3-44C3-9E8D-F26910FCE69E}"/>
                </c:ext>
              </c:extLst>
            </c:dLbl>
            <c:dLbl>
              <c:idx val="1037"/>
              <c:tx>
                <c:rich>
                  <a:bodyPr/>
                  <a:lstStyle/>
                  <a:p>
                    <a:r>
                      <a:rPr lang="en-US"/>
                      <a:t>Obs1048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9-46C3-44C3-9E8D-F26910FCE69E}"/>
                </c:ext>
              </c:extLst>
            </c:dLbl>
            <c:dLbl>
              <c:idx val="1038"/>
              <c:tx>
                <c:rich>
                  <a:bodyPr/>
                  <a:lstStyle/>
                  <a:p>
                    <a:r>
                      <a:rPr lang="en-US"/>
                      <a:t>Obs1049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A-46C3-44C3-9E8D-F26910FCE69E}"/>
                </c:ext>
              </c:extLst>
            </c:dLbl>
            <c:dLbl>
              <c:idx val="1039"/>
              <c:tx>
                <c:rich>
                  <a:bodyPr/>
                  <a:lstStyle/>
                  <a:p>
                    <a:r>
                      <a:rPr lang="en-US"/>
                      <a:t>Obs1050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B-46C3-44C3-9E8D-F26910FCE69E}"/>
                </c:ext>
              </c:extLst>
            </c:dLbl>
            <c:dLbl>
              <c:idx val="1040"/>
              <c:tx>
                <c:rich>
                  <a:bodyPr/>
                  <a:lstStyle/>
                  <a:p>
                    <a:r>
                      <a:rPr lang="en-US"/>
                      <a:t>Obs1051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C-46C3-44C3-9E8D-F26910FCE69E}"/>
                </c:ext>
              </c:extLst>
            </c:dLbl>
            <c:dLbl>
              <c:idx val="1041"/>
              <c:tx>
                <c:rich>
                  <a:bodyPr/>
                  <a:lstStyle/>
                  <a:p>
                    <a:r>
                      <a:rPr lang="en-US"/>
                      <a:t>Obs1052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D-46C3-44C3-9E8D-F26910FCE69E}"/>
                </c:ext>
              </c:extLst>
            </c:dLbl>
            <c:dLbl>
              <c:idx val="1042"/>
              <c:tx>
                <c:rich>
                  <a:bodyPr/>
                  <a:lstStyle/>
                  <a:p>
                    <a:r>
                      <a:rPr lang="en-US"/>
                      <a:t>Obs1053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E-46C3-44C3-9E8D-F26910FCE69E}"/>
                </c:ext>
              </c:extLst>
            </c:dLbl>
            <c:dLbl>
              <c:idx val="1043"/>
              <c:tx>
                <c:rich>
                  <a:bodyPr/>
                  <a:lstStyle/>
                  <a:p>
                    <a:r>
                      <a:rPr lang="en-US"/>
                      <a:t>Obs1054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1F-46C3-44C3-9E8D-F26910FCE69E}"/>
                </c:ext>
              </c:extLst>
            </c:dLbl>
            <c:dLbl>
              <c:idx val="1044"/>
              <c:tx>
                <c:rich>
                  <a:bodyPr/>
                  <a:lstStyle/>
                  <a:p>
                    <a:r>
                      <a:rPr lang="en-US"/>
                      <a:t>Obs1055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0-46C3-44C3-9E8D-F26910FCE69E}"/>
                </c:ext>
              </c:extLst>
            </c:dLbl>
            <c:dLbl>
              <c:idx val="1045"/>
              <c:tx>
                <c:rich>
                  <a:bodyPr/>
                  <a:lstStyle/>
                  <a:p>
                    <a:r>
                      <a:rPr lang="en-US"/>
                      <a:t>Obs1056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1-46C3-44C3-9E8D-F26910FCE69E}"/>
                </c:ext>
              </c:extLst>
            </c:dLbl>
            <c:dLbl>
              <c:idx val="1046"/>
              <c:tx>
                <c:rich>
                  <a:bodyPr/>
                  <a:lstStyle/>
                  <a:p>
                    <a:r>
                      <a:rPr lang="en-US"/>
                      <a:t>Obs1057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2-46C3-44C3-9E8D-F26910FCE69E}"/>
                </c:ext>
              </c:extLst>
            </c:dLbl>
            <c:dLbl>
              <c:idx val="1047"/>
              <c:tx>
                <c:rich>
                  <a:bodyPr/>
                  <a:lstStyle/>
                  <a:p>
                    <a:r>
                      <a:rPr lang="en-US"/>
                      <a:t>Obs1058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3-46C3-44C3-9E8D-F26910FCE69E}"/>
                </c:ext>
              </c:extLst>
            </c:dLbl>
            <c:dLbl>
              <c:idx val="1048"/>
              <c:tx>
                <c:rich>
                  <a:bodyPr/>
                  <a:lstStyle/>
                  <a:p>
                    <a:r>
                      <a:rPr lang="en-US"/>
                      <a:t>Obs1059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4-46C3-44C3-9E8D-F26910FCE69E}"/>
                </c:ext>
              </c:extLst>
            </c:dLbl>
            <c:dLbl>
              <c:idx val="1049"/>
              <c:tx>
                <c:rich>
                  <a:bodyPr/>
                  <a:lstStyle/>
                  <a:p>
                    <a:r>
                      <a:rPr lang="en-US"/>
                      <a:t>Obs1060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5-46C3-44C3-9E8D-F26910FCE69E}"/>
                </c:ext>
              </c:extLst>
            </c:dLbl>
            <c:dLbl>
              <c:idx val="1050"/>
              <c:tx>
                <c:rich>
                  <a:bodyPr/>
                  <a:lstStyle/>
                  <a:p>
                    <a:r>
                      <a:rPr lang="en-US"/>
                      <a:t>Obs1061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6-46C3-44C3-9E8D-F26910FCE69E}"/>
                </c:ext>
              </c:extLst>
            </c:dLbl>
            <c:dLbl>
              <c:idx val="1051"/>
              <c:tx>
                <c:rich>
                  <a:bodyPr/>
                  <a:lstStyle/>
                  <a:p>
                    <a:r>
                      <a:rPr lang="en-US"/>
                      <a:t>Obs1063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7-46C3-44C3-9E8D-F26910FCE69E}"/>
                </c:ext>
              </c:extLst>
            </c:dLbl>
            <c:dLbl>
              <c:idx val="1052"/>
              <c:tx>
                <c:rich>
                  <a:bodyPr/>
                  <a:lstStyle/>
                  <a:p>
                    <a:r>
                      <a:rPr lang="en-US"/>
                      <a:t>Obs1064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8-46C3-44C3-9E8D-F26910FCE69E}"/>
                </c:ext>
              </c:extLst>
            </c:dLbl>
            <c:dLbl>
              <c:idx val="1053"/>
              <c:tx>
                <c:rich>
                  <a:bodyPr/>
                  <a:lstStyle/>
                  <a:p>
                    <a:r>
                      <a:rPr lang="en-US"/>
                      <a:t>Obs1065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9-46C3-44C3-9E8D-F26910FCE69E}"/>
                </c:ext>
              </c:extLst>
            </c:dLbl>
            <c:dLbl>
              <c:idx val="1054"/>
              <c:tx>
                <c:rich>
                  <a:bodyPr/>
                  <a:lstStyle/>
                  <a:p>
                    <a:r>
                      <a:rPr lang="en-US"/>
                      <a:t>Obs1066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A-46C3-44C3-9E8D-F26910FCE69E}"/>
                </c:ext>
              </c:extLst>
            </c:dLbl>
            <c:dLbl>
              <c:idx val="1055"/>
              <c:tx>
                <c:rich>
                  <a:bodyPr/>
                  <a:lstStyle/>
                  <a:p>
                    <a:r>
                      <a:rPr lang="en-US"/>
                      <a:t>Obs1067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B-46C3-44C3-9E8D-F26910FCE69E}"/>
                </c:ext>
              </c:extLst>
            </c:dLbl>
            <c:dLbl>
              <c:idx val="1056"/>
              <c:tx>
                <c:rich>
                  <a:bodyPr/>
                  <a:lstStyle/>
                  <a:p>
                    <a:r>
                      <a:rPr lang="en-US"/>
                      <a:t>Obs1068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C-46C3-44C3-9E8D-F26910FCE69E}"/>
                </c:ext>
              </c:extLst>
            </c:dLbl>
            <c:dLbl>
              <c:idx val="1057"/>
              <c:tx>
                <c:rich>
                  <a:bodyPr/>
                  <a:lstStyle/>
                  <a:p>
                    <a:r>
                      <a:rPr lang="en-US"/>
                      <a:t>Obs1069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D-46C3-44C3-9E8D-F26910FCE69E}"/>
                </c:ext>
              </c:extLst>
            </c:dLbl>
            <c:dLbl>
              <c:idx val="1058"/>
              <c:tx>
                <c:rich>
                  <a:bodyPr/>
                  <a:lstStyle/>
                  <a:p>
                    <a:r>
                      <a:rPr lang="en-US"/>
                      <a:t>Obs1070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E-46C3-44C3-9E8D-F26910FCE69E}"/>
                </c:ext>
              </c:extLst>
            </c:dLbl>
            <c:dLbl>
              <c:idx val="1059"/>
              <c:tx>
                <c:rich>
                  <a:bodyPr/>
                  <a:lstStyle/>
                  <a:p>
                    <a:r>
                      <a:rPr lang="en-US"/>
                      <a:t>Obs1071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2F-46C3-44C3-9E8D-F26910FCE69E}"/>
                </c:ext>
              </c:extLst>
            </c:dLbl>
            <c:dLbl>
              <c:idx val="1060"/>
              <c:tx>
                <c:rich>
                  <a:bodyPr/>
                  <a:lstStyle/>
                  <a:p>
                    <a:r>
                      <a:rPr lang="en-US"/>
                      <a:t>Obs1072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0-46C3-44C3-9E8D-F26910FCE69E}"/>
                </c:ext>
              </c:extLst>
            </c:dLbl>
            <c:dLbl>
              <c:idx val="1061"/>
              <c:tx>
                <c:rich>
                  <a:bodyPr/>
                  <a:lstStyle/>
                  <a:p>
                    <a:r>
                      <a:rPr lang="en-US"/>
                      <a:t>Obs1073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1-46C3-44C3-9E8D-F26910FCE69E}"/>
                </c:ext>
              </c:extLst>
            </c:dLbl>
            <c:dLbl>
              <c:idx val="1062"/>
              <c:tx>
                <c:rich>
                  <a:bodyPr/>
                  <a:lstStyle/>
                  <a:p>
                    <a:r>
                      <a:rPr lang="en-US"/>
                      <a:t>Obs1074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2-46C3-44C3-9E8D-F26910FCE69E}"/>
                </c:ext>
              </c:extLst>
            </c:dLbl>
            <c:dLbl>
              <c:idx val="1063"/>
              <c:tx>
                <c:rich>
                  <a:bodyPr/>
                  <a:lstStyle/>
                  <a:p>
                    <a:r>
                      <a:rPr lang="en-US"/>
                      <a:t>Obs1075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3-46C3-44C3-9E8D-F26910FCE69E}"/>
                </c:ext>
              </c:extLst>
            </c:dLbl>
            <c:dLbl>
              <c:idx val="1064"/>
              <c:tx>
                <c:rich>
                  <a:bodyPr/>
                  <a:lstStyle/>
                  <a:p>
                    <a:r>
                      <a:rPr lang="en-US"/>
                      <a:t>Obs1076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4-46C3-44C3-9E8D-F26910FCE69E}"/>
                </c:ext>
              </c:extLst>
            </c:dLbl>
            <c:dLbl>
              <c:idx val="1065"/>
              <c:tx>
                <c:rich>
                  <a:bodyPr/>
                  <a:lstStyle/>
                  <a:p>
                    <a:r>
                      <a:rPr lang="en-US"/>
                      <a:t>Obs1077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5-46C3-44C3-9E8D-F26910FCE69E}"/>
                </c:ext>
              </c:extLst>
            </c:dLbl>
            <c:dLbl>
              <c:idx val="1066"/>
              <c:tx>
                <c:rich>
                  <a:bodyPr/>
                  <a:lstStyle/>
                  <a:p>
                    <a:r>
                      <a:rPr lang="en-US"/>
                      <a:t>Obs1078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6-46C3-44C3-9E8D-F26910FCE69E}"/>
                </c:ext>
              </c:extLst>
            </c:dLbl>
            <c:dLbl>
              <c:idx val="1067"/>
              <c:tx>
                <c:rich>
                  <a:bodyPr/>
                  <a:lstStyle/>
                  <a:p>
                    <a:r>
                      <a:rPr lang="en-US"/>
                      <a:t>Obs1079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7-46C3-44C3-9E8D-F26910FCE69E}"/>
                </c:ext>
              </c:extLst>
            </c:dLbl>
            <c:dLbl>
              <c:idx val="1068"/>
              <c:tx>
                <c:rich>
                  <a:bodyPr/>
                  <a:lstStyle/>
                  <a:p>
                    <a:r>
                      <a:rPr lang="en-US"/>
                      <a:t>Obs1080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8-46C3-44C3-9E8D-F26910FCE69E}"/>
                </c:ext>
              </c:extLst>
            </c:dLbl>
            <c:dLbl>
              <c:idx val="1069"/>
              <c:tx>
                <c:rich>
                  <a:bodyPr/>
                  <a:lstStyle/>
                  <a:p>
                    <a:r>
                      <a:rPr lang="en-US"/>
                      <a:t>Obs1081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9-46C3-44C3-9E8D-F26910FCE69E}"/>
                </c:ext>
              </c:extLst>
            </c:dLbl>
            <c:dLbl>
              <c:idx val="1070"/>
              <c:tx>
                <c:rich>
                  <a:bodyPr/>
                  <a:lstStyle/>
                  <a:p>
                    <a:r>
                      <a:rPr lang="en-US"/>
                      <a:t>Obs1082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A-46C3-44C3-9E8D-F26910FCE69E}"/>
                </c:ext>
              </c:extLst>
            </c:dLbl>
            <c:dLbl>
              <c:idx val="1071"/>
              <c:tx>
                <c:rich>
                  <a:bodyPr/>
                  <a:lstStyle/>
                  <a:p>
                    <a:r>
                      <a:rPr lang="en-US"/>
                      <a:t>Obs1083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B-46C3-44C3-9E8D-F26910FCE69E}"/>
                </c:ext>
              </c:extLst>
            </c:dLbl>
            <c:dLbl>
              <c:idx val="1072"/>
              <c:tx>
                <c:rich>
                  <a:bodyPr/>
                  <a:lstStyle/>
                  <a:p>
                    <a:r>
                      <a:rPr lang="en-US"/>
                      <a:t>Obs1084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C-46C3-44C3-9E8D-F26910FCE69E}"/>
                </c:ext>
              </c:extLst>
            </c:dLbl>
            <c:dLbl>
              <c:idx val="1073"/>
              <c:tx>
                <c:rich>
                  <a:bodyPr/>
                  <a:lstStyle/>
                  <a:p>
                    <a:r>
                      <a:rPr lang="en-US"/>
                      <a:t>Obs1085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D-46C3-44C3-9E8D-F26910FCE69E}"/>
                </c:ext>
              </c:extLst>
            </c:dLbl>
            <c:dLbl>
              <c:idx val="1074"/>
              <c:tx>
                <c:rich>
                  <a:bodyPr/>
                  <a:lstStyle/>
                  <a:p>
                    <a:r>
                      <a:rPr lang="en-US"/>
                      <a:t>Obs1086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E-46C3-44C3-9E8D-F26910FCE69E}"/>
                </c:ext>
              </c:extLst>
            </c:dLbl>
            <c:dLbl>
              <c:idx val="1075"/>
              <c:tx>
                <c:rich>
                  <a:bodyPr/>
                  <a:lstStyle/>
                  <a:p>
                    <a:r>
                      <a:rPr lang="en-US"/>
                      <a:t>Obs1087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3F-46C3-44C3-9E8D-F26910FCE69E}"/>
                </c:ext>
              </c:extLst>
            </c:dLbl>
            <c:dLbl>
              <c:idx val="1076"/>
              <c:tx>
                <c:rich>
                  <a:bodyPr/>
                  <a:lstStyle/>
                  <a:p>
                    <a:r>
                      <a:rPr lang="en-US"/>
                      <a:t>Obs1088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0-46C3-44C3-9E8D-F26910FCE69E}"/>
                </c:ext>
              </c:extLst>
            </c:dLbl>
            <c:dLbl>
              <c:idx val="1077"/>
              <c:tx>
                <c:rich>
                  <a:bodyPr/>
                  <a:lstStyle/>
                  <a:p>
                    <a:r>
                      <a:rPr lang="en-US"/>
                      <a:t>Obs1089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1-46C3-44C3-9E8D-F26910FCE69E}"/>
                </c:ext>
              </c:extLst>
            </c:dLbl>
            <c:dLbl>
              <c:idx val="1078"/>
              <c:tx>
                <c:rich>
                  <a:bodyPr/>
                  <a:lstStyle/>
                  <a:p>
                    <a:r>
                      <a:rPr lang="en-US"/>
                      <a:t>Obs1090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2-46C3-44C3-9E8D-F26910FCE69E}"/>
                </c:ext>
              </c:extLst>
            </c:dLbl>
            <c:dLbl>
              <c:idx val="1079"/>
              <c:tx>
                <c:rich>
                  <a:bodyPr/>
                  <a:lstStyle/>
                  <a:p>
                    <a:r>
                      <a:rPr lang="en-US"/>
                      <a:t>Obs1091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3-46C3-44C3-9E8D-F26910FCE69E}"/>
                </c:ext>
              </c:extLst>
            </c:dLbl>
            <c:dLbl>
              <c:idx val="1080"/>
              <c:tx>
                <c:rich>
                  <a:bodyPr/>
                  <a:lstStyle/>
                  <a:p>
                    <a:r>
                      <a:rPr lang="en-US"/>
                      <a:t>Obs1092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4-46C3-44C3-9E8D-F26910FCE69E}"/>
                </c:ext>
              </c:extLst>
            </c:dLbl>
            <c:dLbl>
              <c:idx val="1081"/>
              <c:tx>
                <c:rich>
                  <a:bodyPr/>
                  <a:lstStyle/>
                  <a:p>
                    <a:r>
                      <a:rPr lang="en-US"/>
                      <a:t>Obs1093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5-46C3-44C3-9E8D-F26910FCE69E}"/>
                </c:ext>
              </c:extLst>
            </c:dLbl>
            <c:dLbl>
              <c:idx val="1082"/>
              <c:tx>
                <c:rich>
                  <a:bodyPr/>
                  <a:lstStyle/>
                  <a:p>
                    <a:r>
                      <a:rPr lang="en-US"/>
                      <a:t>Obs1094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6-46C3-44C3-9E8D-F26910FCE69E}"/>
                </c:ext>
              </c:extLst>
            </c:dLbl>
            <c:dLbl>
              <c:idx val="1083"/>
              <c:tx>
                <c:rich>
                  <a:bodyPr/>
                  <a:lstStyle/>
                  <a:p>
                    <a:r>
                      <a:rPr lang="en-US"/>
                      <a:t>Obs1095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7-46C3-44C3-9E8D-F26910FCE69E}"/>
                </c:ext>
              </c:extLst>
            </c:dLbl>
            <c:dLbl>
              <c:idx val="1084"/>
              <c:tx>
                <c:rich>
                  <a:bodyPr/>
                  <a:lstStyle/>
                  <a:p>
                    <a:r>
                      <a:rPr lang="en-US"/>
                      <a:t>Obs1096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8-46C3-44C3-9E8D-F26910FCE69E}"/>
                </c:ext>
              </c:extLst>
            </c:dLbl>
            <c:dLbl>
              <c:idx val="1085"/>
              <c:tx>
                <c:rich>
                  <a:bodyPr/>
                  <a:lstStyle/>
                  <a:p>
                    <a:r>
                      <a:rPr lang="en-US"/>
                      <a:t>Obs1097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9-46C3-44C3-9E8D-F26910FCE69E}"/>
                </c:ext>
              </c:extLst>
            </c:dLbl>
            <c:dLbl>
              <c:idx val="1086"/>
              <c:tx>
                <c:rich>
                  <a:bodyPr/>
                  <a:lstStyle/>
                  <a:p>
                    <a:r>
                      <a:rPr lang="en-US"/>
                      <a:t>Obs1098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A-46C3-44C3-9E8D-F26910FCE69E}"/>
                </c:ext>
              </c:extLst>
            </c:dLbl>
            <c:dLbl>
              <c:idx val="1087"/>
              <c:tx>
                <c:rich>
                  <a:bodyPr/>
                  <a:lstStyle/>
                  <a:p>
                    <a:r>
                      <a:rPr lang="en-US"/>
                      <a:t>Obs1099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B-46C3-44C3-9E8D-F26910FCE69E}"/>
                </c:ext>
              </c:extLst>
            </c:dLbl>
            <c:dLbl>
              <c:idx val="1088"/>
              <c:tx>
                <c:rich>
                  <a:bodyPr/>
                  <a:lstStyle/>
                  <a:p>
                    <a:r>
                      <a:rPr lang="en-US"/>
                      <a:t>Obs1100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C-46C3-44C3-9E8D-F26910FCE69E}"/>
                </c:ext>
              </c:extLst>
            </c:dLbl>
            <c:dLbl>
              <c:idx val="1089"/>
              <c:tx>
                <c:rich>
                  <a:bodyPr/>
                  <a:lstStyle/>
                  <a:p>
                    <a:r>
                      <a:rPr lang="en-US"/>
                      <a:t>Obs1101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D-46C3-44C3-9E8D-F26910FCE69E}"/>
                </c:ext>
              </c:extLst>
            </c:dLbl>
            <c:dLbl>
              <c:idx val="1090"/>
              <c:tx>
                <c:rich>
                  <a:bodyPr/>
                  <a:lstStyle/>
                  <a:p>
                    <a:r>
                      <a:rPr lang="en-US"/>
                      <a:t>Obs1102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E-46C3-44C3-9E8D-F26910FCE69E}"/>
                </c:ext>
              </c:extLst>
            </c:dLbl>
            <c:dLbl>
              <c:idx val="1091"/>
              <c:tx>
                <c:rich>
                  <a:bodyPr/>
                  <a:lstStyle/>
                  <a:p>
                    <a:r>
                      <a:rPr lang="en-US"/>
                      <a:t>Obs1103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4F-46C3-44C3-9E8D-F26910FCE69E}"/>
                </c:ext>
              </c:extLst>
            </c:dLbl>
            <c:dLbl>
              <c:idx val="1092"/>
              <c:tx>
                <c:rich>
                  <a:bodyPr/>
                  <a:lstStyle/>
                  <a:p>
                    <a:r>
                      <a:rPr lang="en-US"/>
                      <a:t>Obs1104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0-46C3-44C3-9E8D-F26910FCE69E}"/>
                </c:ext>
              </c:extLst>
            </c:dLbl>
            <c:dLbl>
              <c:idx val="1093"/>
              <c:tx>
                <c:rich>
                  <a:bodyPr/>
                  <a:lstStyle/>
                  <a:p>
                    <a:r>
                      <a:rPr lang="en-US"/>
                      <a:t>Obs1105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1-46C3-44C3-9E8D-F26910FCE69E}"/>
                </c:ext>
              </c:extLst>
            </c:dLbl>
            <c:dLbl>
              <c:idx val="1094"/>
              <c:tx>
                <c:rich>
                  <a:bodyPr/>
                  <a:lstStyle/>
                  <a:p>
                    <a:r>
                      <a:rPr lang="en-US"/>
                      <a:t>Obs1106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2-46C3-44C3-9E8D-F26910FCE69E}"/>
                </c:ext>
              </c:extLst>
            </c:dLbl>
            <c:dLbl>
              <c:idx val="1095"/>
              <c:tx>
                <c:rich>
                  <a:bodyPr/>
                  <a:lstStyle/>
                  <a:p>
                    <a:r>
                      <a:rPr lang="en-US"/>
                      <a:t>Obs1107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3-46C3-44C3-9E8D-F26910FCE69E}"/>
                </c:ext>
              </c:extLst>
            </c:dLbl>
            <c:dLbl>
              <c:idx val="1096"/>
              <c:tx>
                <c:rich>
                  <a:bodyPr/>
                  <a:lstStyle/>
                  <a:p>
                    <a:r>
                      <a:rPr lang="en-US"/>
                      <a:t>Obs1108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4-46C3-44C3-9E8D-F26910FCE69E}"/>
                </c:ext>
              </c:extLst>
            </c:dLbl>
            <c:dLbl>
              <c:idx val="1097"/>
              <c:tx>
                <c:rich>
                  <a:bodyPr/>
                  <a:lstStyle/>
                  <a:p>
                    <a:r>
                      <a:rPr lang="en-US"/>
                      <a:t>Obs1109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5-46C3-44C3-9E8D-F26910FCE69E}"/>
                </c:ext>
              </c:extLst>
            </c:dLbl>
            <c:dLbl>
              <c:idx val="1098"/>
              <c:tx>
                <c:rich>
                  <a:bodyPr/>
                  <a:lstStyle/>
                  <a:p>
                    <a:r>
                      <a:rPr lang="en-US"/>
                      <a:t>Obs1110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6-46C3-44C3-9E8D-F26910FCE69E}"/>
                </c:ext>
              </c:extLst>
            </c:dLbl>
            <c:dLbl>
              <c:idx val="1099"/>
              <c:tx>
                <c:rich>
                  <a:bodyPr/>
                  <a:lstStyle/>
                  <a:p>
                    <a:r>
                      <a:rPr lang="en-US"/>
                      <a:t>Obs1111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7-46C3-44C3-9E8D-F26910FCE69E}"/>
                </c:ext>
              </c:extLst>
            </c:dLbl>
            <c:dLbl>
              <c:idx val="1100"/>
              <c:tx>
                <c:rich>
                  <a:bodyPr/>
                  <a:lstStyle/>
                  <a:p>
                    <a:r>
                      <a:rPr lang="en-US"/>
                      <a:t>Obs1112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8-46C3-44C3-9E8D-F26910FCE69E}"/>
                </c:ext>
              </c:extLst>
            </c:dLbl>
            <c:dLbl>
              <c:idx val="1101"/>
              <c:tx>
                <c:rich>
                  <a:bodyPr/>
                  <a:lstStyle/>
                  <a:p>
                    <a:r>
                      <a:rPr lang="en-US"/>
                      <a:t>Obs1113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9-46C3-44C3-9E8D-F26910FCE69E}"/>
                </c:ext>
              </c:extLst>
            </c:dLbl>
            <c:dLbl>
              <c:idx val="1102"/>
              <c:tx>
                <c:rich>
                  <a:bodyPr/>
                  <a:lstStyle/>
                  <a:p>
                    <a:r>
                      <a:rPr lang="en-US"/>
                      <a:t>Obs1114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A-46C3-44C3-9E8D-F26910FCE69E}"/>
                </c:ext>
              </c:extLst>
            </c:dLbl>
            <c:dLbl>
              <c:idx val="1103"/>
              <c:tx>
                <c:rich>
                  <a:bodyPr/>
                  <a:lstStyle/>
                  <a:p>
                    <a:r>
                      <a:rPr lang="en-US"/>
                      <a:t>Obs1115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B-46C3-44C3-9E8D-F26910FCE69E}"/>
                </c:ext>
              </c:extLst>
            </c:dLbl>
            <c:dLbl>
              <c:idx val="1104"/>
              <c:tx>
                <c:rich>
                  <a:bodyPr/>
                  <a:lstStyle/>
                  <a:p>
                    <a:r>
                      <a:rPr lang="en-US"/>
                      <a:t>Obs1116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C-46C3-44C3-9E8D-F26910FCE69E}"/>
                </c:ext>
              </c:extLst>
            </c:dLbl>
            <c:dLbl>
              <c:idx val="1105"/>
              <c:tx>
                <c:rich>
                  <a:bodyPr/>
                  <a:lstStyle/>
                  <a:p>
                    <a:r>
                      <a:rPr lang="en-US"/>
                      <a:t>Obs1117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D-46C3-44C3-9E8D-F26910FCE69E}"/>
                </c:ext>
              </c:extLst>
            </c:dLbl>
            <c:dLbl>
              <c:idx val="1106"/>
              <c:tx>
                <c:rich>
                  <a:bodyPr/>
                  <a:lstStyle/>
                  <a:p>
                    <a:r>
                      <a:rPr lang="en-US"/>
                      <a:t>Obs1118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E-46C3-44C3-9E8D-F26910FCE69E}"/>
                </c:ext>
              </c:extLst>
            </c:dLbl>
            <c:dLbl>
              <c:idx val="1107"/>
              <c:tx>
                <c:rich>
                  <a:bodyPr/>
                  <a:lstStyle/>
                  <a:p>
                    <a:r>
                      <a:rPr lang="en-US"/>
                      <a:t>Obs1119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5F-46C3-44C3-9E8D-F26910FCE69E}"/>
                </c:ext>
              </c:extLst>
            </c:dLbl>
            <c:dLbl>
              <c:idx val="1108"/>
              <c:tx>
                <c:rich>
                  <a:bodyPr/>
                  <a:lstStyle/>
                  <a:p>
                    <a:r>
                      <a:rPr lang="en-US"/>
                      <a:t>Obs1120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0-46C3-44C3-9E8D-F26910FCE69E}"/>
                </c:ext>
              </c:extLst>
            </c:dLbl>
            <c:dLbl>
              <c:idx val="1109"/>
              <c:tx>
                <c:rich>
                  <a:bodyPr/>
                  <a:lstStyle/>
                  <a:p>
                    <a:r>
                      <a:rPr lang="en-US"/>
                      <a:t>Obs1121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1-46C3-44C3-9E8D-F26910FCE69E}"/>
                </c:ext>
              </c:extLst>
            </c:dLbl>
            <c:dLbl>
              <c:idx val="1110"/>
              <c:tx>
                <c:rich>
                  <a:bodyPr/>
                  <a:lstStyle/>
                  <a:p>
                    <a:r>
                      <a:rPr lang="en-US"/>
                      <a:t>Obs1122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2-46C3-44C3-9E8D-F26910FCE69E}"/>
                </c:ext>
              </c:extLst>
            </c:dLbl>
            <c:dLbl>
              <c:idx val="1111"/>
              <c:tx>
                <c:rich>
                  <a:bodyPr/>
                  <a:lstStyle/>
                  <a:p>
                    <a:r>
                      <a:rPr lang="en-US"/>
                      <a:t>Obs1123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3-46C3-44C3-9E8D-F26910FCE69E}"/>
                </c:ext>
              </c:extLst>
            </c:dLbl>
            <c:dLbl>
              <c:idx val="1112"/>
              <c:tx>
                <c:rich>
                  <a:bodyPr/>
                  <a:lstStyle/>
                  <a:p>
                    <a:r>
                      <a:rPr lang="en-US"/>
                      <a:t>Obs1124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4-46C3-44C3-9E8D-F26910FCE69E}"/>
                </c:ext>
              </c:extLst>
            </c:dLbl>
            <c:dLbl>
              <c:idx val="1113"/>
              <c:tx>
                <c:rich>
                  <a:bodyPr/>
                  <a:lstStyle/>
                  <a:p>
                    <a:r>
                      <a:rPr lang="en-US"/>
                      <a:t>Obs1125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5-46C3-44C3-9E8D-F26910FCE69E}"/>
                </c:ext>
              </c:extLst>
            </c:dLbl>
            <c:dLbl>
              <c:idx val="1114"/>
              <c:tx>
                <c:rich>
                  <a:bodyPr/>
                  <a:lstStyle/>
                  <a:p>
                    <a:r>
                      <a:rPr lang="en-US"/>
                      <a:t>Obs1126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6-46C3-44C3-9E8D-F26910FCE69E}"/>
                </c:ext>
              </c:extLst>
            </c:dLbl>
            <c:dLbl>
              <c:idx val="1115"/>
              <c:tx>
                <c:rich>
                  <a:bodyPr/>
                  <a:lstStyle/>
                  <a:p>
                    <a:r>
                      <a:rPr lang="en-US"/>
                      <a:t>Obs1127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7-46C3-44C3-9E8D-F26910FCE69E}"/>
                </c:ext>
              </c:extLst>
            </c:dLbl>
            <c:dLbl>
              <c:idx val="1116"/>
              <c:tx>
                <c:rich>
                  <a:bodyPr/>
                  <a:lstStyle/>
                  <a:p>
                    <a:r>
                      <a:rPr lang="en-US"/>
                      <a:t>Obs1128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8-46C3-44C3-9E8D-F26910FCE69E}"/>
                </c:ext>
              </c:extLst>
            </c:dLbl>
            <c:dLbl>
              <c:idx val="1117"/>
              <c:tx>
                <c:rich>
                  <a:bodyPr/>
                  <a:lstStyle/>
                  <a:p>
                    <a:r>
                      <a:rPr lang="en-US"/>
                      <a:t>Obs1129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9-46C3-44C3-9E8D-F26910FCE69E}"/>
                </c:ext>
              </c:extLst>
            </c:dLbl>
            <c:dLbl>
              <c:idx val="1118"/>
              <c:tx>
                <c:rich>
                  <a:bodyPr/>
                  <a:lstStyle/>
                  <a:p>
                    <a:r>
                      <a:rPr lang="en-US"/>
                      <a:t>Obs1130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A-46C3-44C3-9E8D-F26910FCE69E}"/>
                </c:ext>
              </c:extLst>
            </c:dLbl>
            <c:dLbl>
              <c:idx val="1119"/>
              <c:tx>
                <c:rich>
                  <a:bodyPr/>
                  <a:lstStyle/>
                  <a:p>
                    <a:r>
                      <a:rPr lang="en-US"/>
                      <a:t>Obs1131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B-46C3-44C3-9E8D-F26910FCE69E}"/>
                </c:ext>
              </c:extLst>
            </c:dLbl>
            <c:dLbl>
              <c:idx val="1120"/>
              <c:tx>
                <c:rich>
                  <a:bodyPr/>
                  <a:lstStyle/>
                  <a:p>
                    <a:r>
                      <a:rPr lang="en-US"/>
                      <a:t>Obs1132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C-46C3-44C3-9E8D-F26910FCE69E}"/>
                </c:ext>
              </c:extLst>
            </c:dLbl>
            <c:dLbl>
              <c:idx val="1121"/>
              <c:tx>
                <c:rich>
                  <a:bodyPr/>
                  <a:lstStyle/>
                  <a:p>
                    <a:r>
                      <a:rPr lang="en-US"/>
                      <a:t>Obs1133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D-46C3-44C3-9E8D-F26910FCE69E}"/>
                </c:ext>
              </c:extLst>
            </c:dLbl>
            <c:dLbl>
              <c:idx val="1122"/>
              <c:tx>
                <c:rich>
                  <a:bodyPr/>
                  <a:lstStyle/>
                  <a:p>
                    <a:r>
                      <a:rPr lang="en-US"/>
                      <a:t>Obs1134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E-46C3-44C3-9E8D-F26910FCE69E}"/>
                </c:ext>
              </c:extLst>
            </c:dLbl>
            <c:dLbl>
              <c:idx val="1123"/>
              <c:tx>
                <c:rich>
                  <a:bodyPr/>
                  <a:lstStyle/>
                  <a:p>
                    <a:r>
                      <a:rPr lang="en-US"/>
                      <a:t>Obs1135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6F-46C3-44C3-9E8D-F26910FCE69E}"/>
                </c:ext>
              </c:extLst>
            </c:dLbl>
            <c:dLbl>
              <c:idx val="1124"/>
              <c:tx>
                <c:rich>
                  <a:bodyPr/>
                  <a:lstStyle/>
                  <a:p>
                    <a:r>
                      <a:rPr lang="en-US"/>
                      <a:t>Obs1136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0-46C3-44C3-9E8D-F26910FCE69E}"/>
                </c:ext>
              </c:extLst>
            </c:dLbl>
            <c:dLbl>
              <c:idx val="1125"/>
              <c:tx>
                <c:rich>
                  <a:bodyPr/>
                  <a:lstStyle/>
                  <a:p>
                    <a:r>
                      <a:rPr lang="en-US"/>
                      <a:t>Obs1137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1-46C3-44C3-9E8D-F26910FCE69E}"/>
                </c:ext>
              </c:extLst>
            </c:dLbl>
            <c:dLbl>
              <c:idx val="1126"/>
              <c:tx>
                <c:rich>
                  <a:bodyPr/>
                  <a:lstStyle/>
                  <a:p>
                    <a:r>
                      <a:rPr lang="en-US"/>
                      <a:t>Obs1138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2-46C3-44C3-9E8D-F26910FCE69E}"/>
                </c:ext>
              </c:extLst>
            </c:dLbl>
            <c:dLbl>
              <c:idx val="1127"/>
              <c:tx>
                <c:rich>
                  <a:bodyPr/>
                  <a:lstStyle/>
                  <a:p>
                    <a:r>
                      <a:rPr lang="en-US"/>
                      <a:t>Obs1139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3-46C3-44C3-9E8D-F26910FCE69E}"/>
                </c:ext>
              </c:extLst>
            </c:dLbl>
            <c:dLbl>
              <c:idx val="1128"/>
              <c:tx>
                <c:rich>
                  <a:bodyPr/>
                  <a:lstStyle/>
                  <a:p>
                    <a:r>
                      <a:rPr lang="en-US"/>
                      <a:t>Obs1140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4-46C3-44C3-9E8D-F26910FCE69E}"/>
                </c:ext>
              </c:extLst>
            </c:dLbl>
            <c:dLbl>
              <c:idx val="1129"/>
              <c:tx>
                <c:rich>
                  <a:bodyPr/>
                  <a:lstStyle/>
                  <a:p>
                    <a:r>
                      <a:rPr lang="en-US"/>
                      <a:t>Obs1141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5-46C3-44C3-9E8D-F26910FCE69E}"/>
                </c:ext>
              </c:extLst>
            </c:dLbl>
            <c:dLbl>
              <c:idx val="1130"/>
              <c:tx>
                <c:rich>
                  <a:bodyPr/>
                  <a:lstStyle/>
                  <a:p>
                    <a:r>
                      <a:rPr lang="en-US"/>
                      <a:t>Obs1142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6-46C3-44C3-9E8D-F26910FCE69E}"/>
                </c:ext>
              </c:extLst>
            </c:dLbl>
            <c:dLbl>
              <c:idx val="1131"/>
              <c:tx>
                <c:rich>
                  <a:bodyPr/>
                  <a:lstStyle/>
                  <a:p>
                    <a:r>
                      <a:rPr lang="en-US"/>
                      <a:t>Obs1143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7-46C3-44C3-9E8D-F26910FCE69E}"/>
                </c:ext>
              </c:extLst>
            </c:dLbl>
            <c:dLbl>
              <c:idx val="1132"/>
              <c:tx>
                <c:rich>
                  <a:bodyPr/>
                  <a:lstStyle/>
                  <a:p>
                    <a:r>
                      <a:rPr lang="en-US"/>
                      <a:t>Obs1144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8-46C3-44C3-9E8D-F26910FCE69E}"/>
                </c:ext>
              </c:extLst>
            </c:dLbl>
            <c:dLbl>
              <c:idx val="1133"/>
              <c:tx>
                <c:rich>
                  <a:bodyPr/>
                  <a:lstStyle/>
                  <a:p>
                    <a:r>
                      <a:rPr lang="en-US"/>
                      <a:t>Obs1145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9-46C3-44C3-9E8D-F26910FCE69E}"/>
                </c:ext>
              </c:extLst>
            </c:dLbl>
            <c:dLbl>
              <c:idx val="1134"/>
              <c:tx>
                <c:rich>
                  <a:bodyPr/>
                  <a:lstStyle/>
                  <a:p>
                    <a:r>
                      <a:rPr lang="en-US"/>
                      <a:t>Obs1146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A-46C3-44C3-9E8D-F26910FCE69E}"/>
                </c:ext>
              </c:extLst>
            </c:dLbl>
            <c:dLbl>
              <c:idx val="1135"/>
              <c:tx>
                <c:rich>
                  <a:bodyPr/>
                  <a:lstStyle/>
                  <a:p>
                    <a:r>
                      <a:rPr lang="en-US"/>
                      <a:t>Obs1147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B-46C3-44C3-9E8D-F26910FCE69E}"/>
                </c:ext>
              </c:extLst>
            </c:dLbl>
            <c:dLbl>
              <c:idx val="1136"/>
              <c:tx>
                <c:rich>
                  <a:bodyPr/>
                  <a:lstStyle/>
                  <a:p>
                    <a:r>
                      <a:rPr lang="en-US"/>
                      <a:t>Obs1148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C-46C3-44C3-9E8D-F26910FCE69E}"/>
                </c:ext>
              </c:extLst>
            </c:dLbl>
            <c:dLbl>
              <c:idx val="1137"/>
              <c:tx>
                <c:rich>
                  <a:bodyPr/>
                  <a:lstStyle/>
                  <a:p>
                    <a:r>
                      <a:rPr lang="en-US"/>
                      <a:t>Obs1149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D-46C3-44C3-9E8D-F26910FCE69E}"/>
                </c:ext>
              </c:extLst>
            </c:dLbl>
            <c:dLbl>
              <c:idx val="1138"/>
              <c:tx>
                <c:rich>
                  <a:bodyPr/>
                  <a:lstStyle/>
                  <a:p>
                    <a:r>
                      <a:rPr lang="en-US"/>
                      <a:t>Obs1150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E-46C3-44C3-9E8D-F26910FCE69E}"/>
                </c:ext>
              </c:extLst>
            </c:dLbl>
            <c:dLbl>
              <c:idx val="1139"/>
              <c:tx>
                <c:rich>
                  <a:bodyPr/>
                  <a:lstStyle/>
                  <a:p>
                    <a:r>
                      <a:rPr lang="en-US"/>
                      <a:t>Obs1151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7F-46C3-44C3-9E8D-F26910FCE69E}"/>
                </c:ext>
              </c:extLst>
            </c:dLbl>
            <c:dLbl>
              <c:idx val="1140"/>
              <c:tx>
                <c:rich>
                  <a:bodyPr/>
                  <a:lstStyle/>
                  <a:p>
                    <a:r>
                      <a:rPr lang="en-US"/>
                      <a:t>Obs1152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0-46C3-44C3-9E8D-F26910FCE69E}"/>
                </c:ext>
              </c:extLst>
            </c:dLbl>
            <c:dLbl>
              <c:idx val="1141"/>
              <c:tx>
                <c:rich>
                  <a:bodyPr/>
                  <a:lstStyle/>
                  <a:p>
                    <a:r>
                      <a:rPr lang="en-US"/>
                      <a:t>Obs1153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1-46C3-44C3-9E8D-F26910FCE69E}"/>
                </c:ext>
              </c:extLst>
            </c:dLbl>
            <c:dLbl>
              <c:idx val="1142"/>
              <c:tx>
                <c:rich>
                  <a:bodyPr/>
                  <a:lstStyle/>
                  <a:p>
                    <a:r>
                      <a:rPr lang="en-US"/>
                      <a:t>Obs1154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2-46C3-44C3-9E8D-F26910FCE69E}"/>
                </c:ext>
              </c:extLst>
            </c:dLbl>
            <c:dLbl>
              <c:idx val="1143"/>
              <c:tx>
                <c:rich>
                  <a:bodyPr/>
                  <a:lstStyle/>
                  <a:p>
                    <a:r>
                      <a:rPr lang="en-US"/>
                      <a:t>Obs1155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3-46C3-44C3-9E8D-F26910FCE69E}"/>
                </c:ext>
              </c:extLst>
            </c:dLbl>
            <c:dLbl>
              <c:idx val="1144"/>
              <c:tx>
                <c:rich>
                  <a:bodyPr/>
                  <a:lstStyle/>
                  <a:p>
                    <a:r>
                      <a:rPr lang="en-US"/>
                      <a:t>Obs1156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4-46C3-44C3-9E8D-F26910FCE69E}"/>
                </c:ext>
              </c:extLst>
            </c:dLbl>
            <c:dLbl>
              <c:idx val="1145"/>
              <c:tx>
                <c:rich>
                  <a:bodyPr/>
                  <a:lstStyle/>
                  <a:p>
                    <a:r>
                      <a:rPr lang="en-US"/>
                      <a:t>Obs1157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5-46C3-44C3-9E8D-F26910FCE69E}"/>
                </c:ext>
              </c:extLst>
            </c:dLbl>
            <c:dLbl>
              <c:idx val="1146"/>
              <c:tx>
                <c:rich>
                  <a:bodyPr/>
                  <a:lstStyle/>
                  <a:p>
                    <a:r>
                      <a:rPr lang="en-US"/>
                      <a:t>Obs1158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6-46C3-44C3-9E8D-F26910FCE69E}"/>
                </c:ext>
              </c:extLst>
            </c:dLbl>
            <c:dLbl>
              <c:idx val="1147"/>
              <c:tx>
                <c:rich>
                  <a:bodyPr/>
                  <a:lstStyle/>
                  <a:p>
                    <a:r>
                      <a:rPr lang="en-US"/>
                      <a:t>Obs1159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7-46C3-44C3-9E8D-F26910FCE69E}"/>
                </c:ext>
              </c:extLst>
            </c:dLbl>
            <c:dLbl>
              <c:idx val="1148"/>
              <c:tx>
                <c:rich>
                  <a:bodyPr/>
                  <a:lstStyle/>
                  <a:p>
                    <a:r>
                      <a:rPr lang="en-US"/>
                      <a:t>Obs1160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8-46C3-44C3-9E8D-F26910FCE69E}"/>
                </c:ext>
              </c:extLst>
            </c:dLbl>
            <c:dLbl>
              <c:idx val="1149"/>
              <c:tx>
                <c:rich>
                  <a:bodyPr/>
                  <a:lstStyle/>
                  <a:p>
                    <a:r>
                      <a:rPr lang="en-US"/>
                      <a:t>Obs1161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9-46C3-44C3-9E8D-F26910FCE69E}"/>
                </c:ext>
              </c:extLst>
            </c:dLbl>
            <c:dLbl>
              <c:idx val="1150"/>
              <c:tx>
                <c:rich>
                  <a:bodyPr/>
                  <a:lstStyle/>
                  <a:p>
                    <a:r>
                      <a:rPr lang="en-US"/>
                      <a:t>Obs1162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A-46C3-44C3-9E8D-F26910FCE69E}"/>
                </c:ext>
              </c:extLst>
            </c:dLbl>
            <c:dLbl>
              <c:idx val="1151"/>
              <c:tx>
                <c:rich>
                  <a:bodyPr/>
                  <a:lstStyle/>
                  <a:p>
                    <a:r>
                      <a:rPr lang="en-US"/>
                      <a:t>Obs1163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B-46C3-44C3-9E8D-F26910FCE69E}"/>
                </c:ext>
              </c:extLst>
            </c:dLbl>
            <c:dLbl>
              <c:idx val="1152"/>
              <c:tx>
                <c:rich>
                  <a:bodyPr/>
                  <a:lstStyle/>
                  <a:p>
                    <a:r>
                      <a:rPr lang="en-US"/>
                      <a:t>Obs1164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C-46C3-44C3-9E8D-F26910FCE69E}"/>
                </c:ext>
              </c:extLst>
            </c:dLbl>
            <c:dLbl>
              <c:idx val="1153"/>
              <c:tx>
                <c:rich>
                  <a:bodyPr/>
                  <a:lstStyle/>
                  <a:p>
                    <a:r>
                      <a:rPr lang="en-US"/>
                      <a:t>Obs1165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D-46C3-44C3-9E8D-F26910FCE69E}"/>
                </c:ext>
              </c:extLst>
            </c:dLbl>
            <c:dLbl>
              <c:idx val="1154"/>
              <c:tx>
                <c:rich>
                  <a:bodyPr/>
                  <a:lstStyle/>
                  <a:p>
                    <a:r>
                      <a:rPr lang="en-US"/>
                      <a:t>Obs1166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E-46C3-44C3-9E8D-F26910FCE69E}"/>
                </c:ext>
              </c:extLst>
            </c:dLbl>
            <c:dLbl>
              <c:idx val="1155"/>
              <c:tx>
                <c:rich>
                  <a:bodyPr/>
                  <a:lstStyle/>
                  <a:p>
                    <a:r>
                      <a:rPr lang="en-US"/>
                      <a:t>Obs1167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8F-46C3-44C3-9E8D-F26910FCE69E}"/>
                </c:ext>
              </c:extLst>
            </c:dLbl>
            <c:dLbl>
              <c:idx val="1156"/>
              <c:tx>
                <c:rich>
                  <a:bodyPr/>
                  <a:lstStyle/>
                  <a:p>
                    <a:r>
                      <a:rPr lang="en-US"/>
                      <a:t>Obs1168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0-46C3-44C3-9E8D-F26910FCE69E}"/>
                </c:ext>
              </c:extLst>
            </c:dLbl>
            <c:dLbl>
              <c:idx val="1157"/>
              <c:tx>
                <c:rich>
                  <a:bodyPr/>
                  <a:lstStyle/>
                  <a:p>
                    <a:r>
                      <a:rPr lang="en-US"/>
                      <a:t>Obs1169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1-46C3-44C3-9E8D-F26910FCE69E}"/>
                </c:ext>
              </c:extLst>
            </c:dLbl>
            <c:dLbl>
              <c:idx val="1158"/>
              <c:tx>
                <c:rich>
                  <a:bodyPr/>
                  <a:lstStyle/>
                  <a:p>
                    <a:r>
                      <a:rPr lang="en-US"/>
                      <a:t>Obs1170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2-46C3-44C3-9E8D-F26910FCE69E}"/>
                </c:ext>
              </c:extLst>
            </c:dLbl>
            <c:dLbl>
              <c:idx val="1159"/>
              <c:tx>
                <c:rich>
                  <a:bodyPr/>
                  <a:lstStyle/>
                  <a:p>
                    <a:r>
                      <a:rPr lang="en-US"/>
                      <a:t>Obs1172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3-46C3-44C3-9E8D-F26910FCE69E}"/>
                </c:ext>
              </c:extLst>
            </c:dLbl>
            <c:dLbl>
              <c:idx val="1160"/>
              <c:tx>
                <c:rich>
                  <a:bodyPr/>
                  <a:lstStyle/>
                  <a:p>
                    <a:r>
                      <a:rPr lang="en-US"/>
                      <a:t>Obs1173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4-46C3-44C3-9E8D-F26910FCE69E}"/>
                </c:ext>
              </c:extLst>
            </c:dLbl>
            <c:dLbl>
              <c:idx val="1161"/>
              <c:tx>
                <c:rich>
                  <a:bodyPr/>
                  <a:lstStyle/>
                  <a:p>
                    <a:r>
                      <a:rPr lang="en-US"/>
                      <a:t>Obs1174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5-46C3-44C3-9E8D-F26910FCE69E}"/>
                </c:ext>
              </c:extLst>
            </c:dLbl>
            <c:dLbl>
              <c:idx val="1162"/>
              <c:tx>
                <c:rich>
                  <a:bodyPr/>
                  <a:lstStyle/>
                  <a:p>
                    <a:r>
                      <a:rPr lang="en-US"/>
                      <a:t>Obs1175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6-46C3-44C3-9E8D-F26910FCE69E}"/>
                </c:ext>
              </c:extLst>
            </c:dLbl>
            <c:dLbl>
              <c:idx val="1163"/>
              <c:tx>
                <c:rich>
                  <a:bodyPr/>
                  <a:lstStyle/>
                  <a:p>
                    <a:r>
                      <a:rPr lang="en-US"/>
                      <a:t>Obs1176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7-46C3-44C3-9E8D-F26910FCE69E}"/>
                </c:ext>
              </c:extLst>
            </c:dLbl>
            <c:dLbl>
              <c:idx val="1164"/>
              <c:tx>
                <c:rich>
                  <a:bodyPr/>
                  <a:lstStyle/>
                  <a:p>
                    <a:r>
                      <a:rPr lang="en-US"/>
                      <a:t>Obs1177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8-46C3-44C3-9E8D-F26910FCE69E}"/>
                </c:ext>
              </c:extLst>
            </c:dLbl>
            <c:dLbl>
              <c:idx val="1165"/>
              <c:tx>
                <c:rich>
                  <a:bodyPr/>
                  <a:lstStyle/>
                  <a:p>
                    <a:r>
                      <a:rPr lang="en-US"/>
                      <a:t>Obs1178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9-46C3-44C3-9E8D-F26910FCE69E}"/>
                </c:ext>
              </c:extLst>
            </c:dLbl>
            <c:dLbl>
              <c:idx val="1166"/>
              <c:tx>
                <c:rich>
                  <a:bodyPr/>
                  <a:lstStyle/>
                  <a:p>
                    <a:r>
                      <a:rPr lang="en-US"/>
                      <a:t>Obs1179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A-46C3-44C3-9E8D-F26910FCE69E}"/>
                </c:ext>
              </c:extLst>
            </c:dLbl>
            <c:dLbl>
              <c:idx val="1167"/>
              <c:tx>
                <c:rich>
                  <a:bodyPr/>
                  <a:lstStyle/>
                  <a:p>
                    <a:r>
                      <a:rPr lang="en-US"/>
                      <a:t>Obs1180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B-46C3-44C3-9E8D-F26910FCE69E}"/>
                </c:ext>
              </c:extLst>
            </c:dLbl>
            <c:dLbl>
              <c:idx val="1168"/>
              <c:tx>
                <c:rich>
                  <a:bodyPr/>
                  <a:lstStyle/>
                  <a:p>
                    <a:r>
                      <a:rPr lang="en-US"/>
                      <a:t>Obs1181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C-46C3-44C3-9E8D-F26910FCE69E}"/>
                </c:ext>
              </c:extLst>
            </c:dLbl>
            <c:dLbl>
              <c:idx val="1169"/>
              <c:tx>
                <c:rich>
                  <a:bodyPr/>
                  <a:lstStyle/>
                  <a:p>
                    <a:r>
                      <a:rPr lang="en-US"/>
                      <a:t>Obs1182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D-46C3-44C3-9E8D-F26910FCE69E}"/>
                </c:ext>
              </c:extLst>
            </c:dLbl>
            <c:dLbl>
              <c:idx val="1170"/>
              <c:tx>
                <c:rich>
                  <a:bodyPr/>
                  <a:lstStyle/>
                  <a:p>
                    <a:r>
                      <a:rPr lang="en-US"/>
                      <a:t>Obs1183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E-46C3-44C3-9E8D-F26910FCE69E}"/>
                </c:ext>
              </c:extLst>
            </c:dLbl>
            <c:dLbl>
              <c:idx val="1171"/>
              <c:tx>
                <c:rich>
                  <a:bodyPr/>
                  <a:lstStyle/>
                  <a:p>
                    <a:r>
                      <a:rPr lang="en-US"/>
                      <a:t>Obs1184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9F-46C3-44C3-9E8D-F26910FCE69E}"/>
                </c:ext>
              </c:extLst>
            </c:dLbl>
            <c:dLbl>
              <c:idx val="1172"/>
              <c:tx>
                <c:rich>
                  <a:bodyPr/>
                  <a:lstStyle/>
                  <a:p>
                    <a:r>
                      <a:rPr lang="en-US"/>
                      <a:t>Obs1185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0-46C3-44C3-9E8D-F26910FCE69E}"/>
                </c:ext>
              </c:extLst>
            </c:dLbl>
            <c:dLbl>
              <c:idx val="1173"/>
              <c:tx>
                <c:rich>
                  <a:bodyPr/>
                  <a:lstStyle/>
                  <a:p>
                    <a:r>
                      <a:rPr lang="en-US"/>
                      <a:t>Obs1186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1-46C3-44C3-9E8D-F26910FCE69E}"/>
                </c:ext>
              </c:extLst>
            </c:dLbl>
            <c:dLbl>
              <c:idx val="1174"/>
              <c:tx>
                <c:rich>
                  <a:bodyPr/>
                  <a:lstStyle/>
                  <a:p>
                    <a:r>
                      <a:rPr lang="en-US"/>
                      <a:t>Obs1187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2-46C3-44C3-9E8D-F26910FCE69E}"/>
                </c:ext>
              </c:extLst>
            </c:dLbl>
            <c:dLbl>
              <c:idx val="1175"/>
              <c:tx>
                <c:rich>
                  <a:bodyPr/>
                  <a:lstStyle/>
                  <a:p>
                    <a:r>
                      <a:rPr lang="en-US"/>
                      <a:t>Obs1188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3-46C3-44C3-9E8D-F26910FCE69E}"/>
                </c:ext>
              </c:extLst>
            </c:dLbl>
            <c:dLbl>
              <c:idx val="1176"/>
              <c:tx>
                <c:rich>
                  <a:bodyPr/>
                  <a:lstStyle/>
                  <a:p>
                    <a:r>
                      <a:rPr lang="en-US"/>
                      <a:t>Obs1189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4-46C3-44C3-9E8D-F26910FCE69E}"/>
                </c:ext>
              </c:extLst>
            </c:dLbl>
            <c:dLbl>
              <c:idx val="1177"/>
              <c:tx>
                <c:rich>
                  <a:bodyPr/>
                  <a:lstStyle/>
                  <a:p>
                    <a:r>
                      <a:rPr lang="en-US"/>
                      <a:t>Obs1190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5-46C3-44C3-9E8D-F26910FCE69E}"/>
                </c:ext>
              </c:extLst>
            </c:dLbl>
            <c:dLbl>
              <c:idx val="1178"/>
              <c:tx>
                <c:rich>
                  <a:bodyPr/>
                  <a:lstStyle/>
                  <a:p>
                    <a:r>
                      <a:rPr lang="en-US"/>
                      <a:t>Obs1191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6-46C3-44C3-9E8D-F26910FCE69E}"/>
                </c:ext>
              </c:extLst>
            </c:dLbl>
            <c:dLbl>
              <c:idx val="1179"/>
              <c:tx>
                <c:rich>
                  <a:bodyPr/>
                  <a:lstStyle/>
                  <a:p>
                    <a:r>
                      <a:rPr lang="en-US"/>
                      <a:t>Obs1192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7-46C3-44C3-9E8D-F26910FCE69E}"/>
                </c:ext>
              </c:extLst>
            </c:dLbl>
            <c:dLbl>
              <c:idx val="1180"/>
              <c:tx>
                <c:rich>
                  <a:bodyPr/>
                  <a:lstStyle/>
                  <a:p>
                    <a:r>
                      <a:rPr lang="en-US"/>
                      <a:t>Obs1193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8-46C3-44C3-9E8D-F26910FCE69E}"/>
                </c:ext>
              </c:extLst>
            </c:dLbl>
            <c:dLbl>
              <c:idx val="1181"/>
              <c:tx>
                <c:rich>
                  <a:bodyPr/>
                  <a:lstStyle/>
                  <a:p>
                    <a:r>
                      <a:rPr lang="en-US"/>
                      <a:t>Obs1194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9-46C3-44C3-9E8D-F26910FCE69E}"/>
                </c:ext>
              </c:extLst>
            </c:dLbl>
            <c:dLbl>
              <c:idx val="1182"/>
              <c:tx>
                <c:rich>
                  <a:bodyPr/>
                  <a:lstStyle/>
                  <a:p>
                    <a:r>
                      <a:rPr lang="en-US"/>
                      <a:t>Obs1195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A-46C3-44C3-9E8D-F26910FCE69E}"/>
                </c:ext>
              </c:extLst>
            </c:dLbl>
            <c:dLbl>
              <c:idx val="1183"/>
              <c:tx>
                <c:rich>
                  <a:bodyPr/>
                  <a:lstStyle/>
                  <a:p>
                    <a:r>
                      <a:rPr lang="en-US"/>
                      <a:t>Obs1196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B-46C3-44C3-9E8D-F26910FCE69E}"/>
                </c:ext>
              </c:extLst>
            </c:dLbl>
            <c:dLbl>
              <c:idx val="1184"/>
              <c:tx>
                <c:rich>
                  <a:bodyPr/>
                  <a:lstStyle/>
                  <a:p>
                    <a:r>
                      <a:rPr lang="en-US"/>
                      <a:t>Obs1197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C-46C3-44C3-9E8D-F26910FCE69E}"/>
                </c:ext>
              </c:extLst>
            </c:dLbl>
            <c:dLbl>
              <c:idx val="1185"/>
              <c:tx>
                <c:rich>
                  <a:bodyPr/>
                  <a:lstStyle/>
                  <a:p>
                    <a:r>
                      <a:rPr lang="en-US"/>
                      <a:t>Obs1198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D-46C3-44C3-9E8D-F26910FCE69E}"/>
                </c:ext>
              </c:extLst>
            </c:dLbl>
            <c:dLbl>
              <c:idx val="1186"/>
              <c:tx>
                <c:rich>
                  <a:bodyPr/>
                  <a:lstStyle/>
                  <a:p>
                    <a:r>
                      <a:rPr lang="en-US"/>
                      <a:t>Obs1199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E-46C3-44C3-9E8D-F26910FCE69E}"/>
                </c:ext>
              </c:extLst>
            </c:dLbl>
            <c:dLbl>
              <c:idx val="1187"/>
              <c:tx>
                <c:rich>
                  <a:bodyPr/>
                  <a:lstStyle/>
                  <a:p>
                    <a:r>
                      <a:rPr lang="en-US"/>
                      <a:t>Obs1200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AF-46C3-44C3-9E8D-F26910FCE69E}"/>
                </c:ext>
              </c:extLst>
            </c:dLbl>
            <c:dLbl>
              <c:idx val="1188"/>
              <c:tx>
                <c:rich>
                  <a:bodyPr/>
                  <a:lstStyle/>
                  <a:p>
                    <a:r>
                      <a:rPr lang="en-US"/>
                      <a:t>Obs1201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0-46C3-44C3-9E8D-F26910FCE69E}"/>
                </c:ext>
              </c:extLst>
            </c:dLbl>
            <c:dLbl>
              <c:idx val="1189"/>
              <c:tx>
                <c:rich>
                  <a:bodyPr/>
                  <a:lstStyle/>
                  <a:p>
                    <a:r>
                      <a:rPr lang="en-US"/>
                      <a:t>Obs1202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1-46C3-44C3-9E8D-F26910FCE69E}"/>
                </c:ext>
              </c:extLst>
            </c:dLbl>
            <c:dLbl>
              <c:idx val="1190"/>
              <c:tx>
                <c:rich>
                  <a:bodyPr/>
                  <a:lstStyle/>
                  <a:p>
                    <a:r>
                      <a:rPr lang="en-US"/>
                      <a:t>Obs1203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2-46C3-44C3-9E8D-F26910FCE69E}"/>
                </c:ext>
              </c:extLst>
            </c:dLbl>
            <c:dLbl>
              <c:idx val="1191"/>
              <c:tx>
                <c:rich>
                  <a:bodyPr/>
                  <a:lstStyle/>
                  <a:p>
                    <a:r>
                      <a:rPr lang="en-US"/>
                      <a:t>Obs1204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3-46C3-44C3-9E8D-F26910FCE69E}"/>
                </c:ext>
              </c:extLst>
            </c:dLbl>
            <c:dLbl>
              <c:idx val="1192"/>
              <c:tx>
                <c:rich>
                  <a:bodyPr/>
                  <a:lstStyle/>
                  <a:p>
                    <a:r>
                      <a:rPr lang="en-US"/>
                      <a:t>Obs1205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4-46C3-44C3-9E8D-F26910FCE69E}"/>
                </c:ext>
              </c:extLst>
            </c:dLbl>
            <c:dLbl>
              <c:idx val="1193"/>
              <c:tx>
                <c:rich>
                  <a:bodyPr/>
                  <a:lstStyle/>
                  <a:p>
                    <a:r>
                      <a:rPr lang="en-US"/>
                      <a:t>Obs1206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5-46C3-44C3-9E8D-F26910FCE69E}"/>
                </c:ext>
              </c:extLst>
            </c:dLbl>
            <c:dLbl>
              <c:idx val="1194"/>
              <c:tx>
                <c:rich>
                  <a:bodyPr/>
                  <a:lstStyle/>
                  <a:p>
                    <a:r>
                      <a:rPr lang="en-US"/>
                      <a:t>Obs1207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6-46C3-44C3-9E8D-F26910FCE69E}"/>
                </c:ext>
              </c:extLst>
            </c:dLbl>
            <c:dLbl>
              <c:idx val="1195"/>
              <c:tx>
                <c:rich>
                  <a:bodyPr/>
                  <a:lstStyle/>
                  <a:p>
                    <a:r>
                      <a:rPr lang="en-US"/>
                      <a:t>Obs1208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7-46C3-44C3-9E8D-F26910FCE69E}"/>
                </c:ext>
              </c:extLst>
            </c:dLbl>
            <c:dLbl>
              <c:idx val="1196"/>
              <c:tx>
                <c:rich>
                  <a:bodyPr/>
                  <a:lstStyle/>
                  <a:p>
                    <a:r>
                      <a:rPr lang="en-US"/>
                      <a:t>Obs1209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8-46C3-44C3-9E8D-F26910FCE69E}"/>
                </c:ext>
              </c:extLst>
            </c:dLbl>
            <c:dLbl>
              <c:idx val="1197"/>
              <c:tx>
                <c:rich>
                  <a:bodyPr/>
                  <a:lstStyle/>
                  <a:p>
                    <a:r>
                      <a:rPr lang="en-US"/>
                      <a:t>Obs1210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9-46C3-44C3-9E8D-F26910FCE69E}"/>
                </c:ext>
              </c:extLst>
            </c:dLbl>
            <c:dLbl>
              <c:idx val="1198"/>
              <c:tx>
                <c:rich>
                  <a:bodyPr/>
                  <a:lstStyle/>
                  <a:p>
                    <a:r>
                      <a:rPr lang="en-US"/>
                      <a:t>Obs1211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A-46C3-44C3-9E8D-F26910FCE69E}"/>
                </c:ext>
              </c:extLst>
            </c:dLbl>
            <c:dLbl>
              <c:idx val="1199"/>
              <c:tx>
                <c:rich>
                  <a:bodyPr/>
                  <a:lstStyle/>
                  <a:p>
                    <a:r>
                      <a:rPr lang="en-US"/>
                      <a:t>Obs1212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B-46C3-44C3-9E8D-F26910FCE69E}"/>
                </c:ext>
              </c:extLst>
            </c:dLbl>
            <c:dLbl>
              <c:idx val="1200"/>
              <c:tx>
                <c:rich>
                  <a:bodyPr/>
                  <a:lstStyle/>
                  <a:p>
                    <a:r>
                      <a:rPr lang="en-US"/>
                      <a:t>Obs1213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C-46C3-44C3-9E8D-F26910FCE69E}"/>
                </c:ext>
              </c:extLst>
            </c:dLbl>
            <c:dLbl>
              <c:idx val="1201"/>
              <c:tx>
                <c:rich>
                  <a:bodyPr/>
                  <a:lstStyle/>
                  <a:p>
                    <a:r>
                      <a:rPr lang="en-US"/>
                      <a:t>Obs1214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D-46C3-44C3-9E8D-F26910FCE69E}"/>
                </c:ext>
              </c:extLst>
            </c:dLbl>
            <c:dLbl>
              <c:idx val="1202"/>
              <c:tx>
                <c:rich>
                  <a:bodyPr/>
                  <a:lstStyle/>
                  <a:p>
                    <a:r>
                      <a:rPr lang="en-US"/>
                      <a:t>Obs1215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E-46C3-44C3-9E8D-F26910FCE69E}"/>
                </c:ext>
              </c:extLst>
            </c:dLbl>
            <c:dLbl>
              <c:idx val="1203"/>
              <c:tx>
                <c:rich>
                  <a:bodyPr/>
                  <a:lstStyle/>
                  <a:p>
                    <a:r>
                      <a:rPr lang="en-US"/>
                      <a:t>Obs1216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BF-46C3-44C3-9E8D-F26910FCE69E}"/>
                </c:ext>
              </c:extLst>
            </c:dLbl>
            <c:dLbl>
              <c:idx val="1204"/>
              <c:tx>
                <c:rich>
                  <a:bodyPr/>
                  <a:lstStyle/>
                  <a:p>
                    <a:r>
                      <a:rPr lang="en-US"/>
                      <a:t>Obs1217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0-46C3-44C3-9E8D-F26910FCE69E}"/>
                </c:ext>
              </c:extLst>
            </c:dLbl>
            <c:dLbl>
              <c:idx val="1205"/>
              <c:tx>
                <c:rich>
                  <a:bodyPr/>
                  <a:lstStyle/>
                  <a:p>
                    <a:r>
                      <a:rPr lang="en-US"/>
                      <a:t>Obs1218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1-46C3-44C3-9E8D-F26910FCE69E}"/>
                </c:ext>
              </c:extLst>
            </c:dLbl>
            <c:dLbl>
              <c:idx val="1206"/>
              <c:tx>
                <c:rich>
                  <a:bodyPr/>
                  <a:lstStyle/>
                  <a:p>
                    <a:r>
                      <a:rPr lang="en-US"/>
                      <a:t>Obs1219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2-46C3-44C3-9E8D-F26910FCE69E}"/>
                </c:ext>
              </c:extLst>
            </c:dLbl>
            <c:dLbl>
              <c:idx val="1207"/>
              <c:tx>
                <c:rich>
                  <a:bodyPr/>
                  <a:lstStyle/>
                  <a:p>
                    <a:r>
                      <a:rPr lang="en-US"/>
                      <a:t>Obs1220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3-46C3-44C3-9E8D-F26910FCE69E}"/>
                </c:ext>
              </c:extLst>
            </c:dLbl>
            <c:dLbl>
              <c:idx val="1208"/>
              <c:tx>
                <c:rich>
                  <a:bodyPr/>
                  <a:lstStyle/>
                  <a:p>
                    <a:r>
                      <a:rPr lang="en-US"/>
                      <a:t>Obs1221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4-46C3-44C3-9E8D-F26910FCE69E}"/>
                </c:ext>
              </c:extLst>
            </c:dLbl>
            <c:dLbl>
              <c:idx val="1209"/>
              <c:tx>
                <c:rich>
                  <a:bodyPr/>
                  <a:lstStyle/>
                  <a:p>
                    <a:r>
                      <a:rPr lang="en-US"/>
                      <a:t>Obs1222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5-46C3-44C3-9E8D-F26910FCE69E}"/>
                </c:ext>
              </c:extLst>
            </c:dLbl>
            <c:dLbl>
              <c:idx val="1210"/>
              <c:tx>
                <c:rich>
                  <a:bodyPr/>
                  <a:lstStyle/>
                  <a:p>
                    <a:r>
                      <a:rPr lang="en-US"/>
                      <a:t>Obs1223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6-46C3-44C3-9E8D-F26910FCE69E}"/>
                </c:ext>
              </c:extLst>
            </c:dLbl>
            <c:dLbl>
              <c:idx val="1211"/>
              <c:tx>
                <c:rich>
                  <a:bodyPr/>
                  <a:lstStyle/>
                  <a:p>
                    <a:r>
                      <a:rPr lang="en-US"/>
                      <a:t>Obs1224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7-46C3-44C3-9E8D-F26910FCE69E}"/>
                </c:ext>
              </c:extLst>
            </c:dLbl>
            <c:dLbl>
              <c:idx val="1212"/>
              <c:tx>
                <c:rich>
                  <a:bodyPr/>
                  <a:lstStyle/>
                  <a:p>
                    <a:r>
                      <a:rPr lang="en-US"/>
                      <a:t>Obs1225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8-46C3-44C3-9E8D-F26910FCE69E}"/>
                </c:ext>
              </c:extLst>
            </c:dLbl>
            <c:dLbl>
              <c:idx val="1213"/>
              <c:tx>
                <c:rich>
                  <a:bodyPr/>
                  <a:lstStyle/>
                  <a:p>
                    <a:r>
                      <a:rPr lang="en-US"/>
                      <a:t>Obs1226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9-46C3-44C3-9E8D-F26910FCE69E}"/>
                </c:ext>
              </c:extLst>
            </c:dLbl>
            <c:dLbl>
              <c:idx val="1214"/>
              <c:tx>
                <c:rich>
                  <a:bodyPr/>
                  <a:lstStyle/>
                  <a:p>
                    <a:r>
                      <a:rPr lang="en-US"/>
                      <a:t>Obs1227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A-46C3-44C3-9E8D-F26910FCE69E}"/>
                </c:ext>
              </c:extLst>
            </c:dLbl>
            <c:dLbl>
              <c:idx val="1215"/>
              <c:tx>
                <c:rich>
                  <a:bodyPr/>
                  <a:lstStyle/>
                  <a:p>
                    <a:r>
                      <a:rPr lang="en-US"/>
                      <a:t>Obs1228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B-46C3-44C3-9E8D-F26910FCE69E}"/>
                </c:ext>
              </c:extLst>
            </c:dLbl>
            <c:dLbl>
              <c:idx val="1216"/>
              <c:tx>
                <c:rich>
                  <a:bodyPr/>
                  <a:lstStyle/>
                  <a:p>
                    <a:r>
                      <a:rPr lang="en-US"/>
                      <a:t>Obs1229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C-46C3-44C3-9E8D-F26910FCE69E}"/>
                </c:ext>
              </c:extLst>
            </c:dLbl>
            <c:dLbl>
              <c:idx val="1217"/>
              <c:tx>
                <c:rich>
                  <a:bodyPr/>
                  <a:lstStyle/>
                  <a:p>
                    <a:r>
                      <a:rPr lang="en-US"/>
                      <a:t>Obs1230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D-46C3-44C3-9E8D-F26910FCE69E}"/>
                </c:ext>
              </c:extLst>
            </c:dLbl>
            <c:dLbl>
              <c:idx val="1218"/>
              <c:tx>
                <c:rich>
                  <a:bodyPr/>
                  <a:lstStyle/>
                  <a:p>
                    <a:r>
                      <a:rPr lang="en-US"/>
                      <a:t>Obs1231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E-46C3-44C3-9E8D-F26910FCE69E}"/>
                </c:ext>
              </c:extLst>
            </c:dLbl>
            <c:dLbl>
              <c:idx val="1219"/>
              <c:tx>
                <c:rich>
                  <a:bodyPr/>
                  <a:lstStyle/>
                  <a:p>
                    <a:r>
                      <a:rPr lang="en-US"/>
                      <a:t>Obs1232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CF-46C3-44C3-9E8D-F26910FCE69E}"/>
                </c:ext>
              </c:extLst>
            </c:dLbl>
            <c:dLbl>
              <c:idx val="1220"/>
              <c:tx>
                <c:rich>
                  <a:bodyPr/>
                  <a:lstStyle/>
                  <a:p>
                    <a:r>
                      <a:rPr lang="en-US"/>
                      <a:t>Obs1233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0-46C3-44C3-9E8D-F26910FCE69E}"/>
                </c:ext>
              </c:extLst>
            </c:dLbl>
            <c:dLbl>
              <c:idx val="1221"/>
              <c:tx>
                <c:rich>
                  <a:bodyPr/>
                  <a:lstStyle/>
                  <a:p>
                    <a:r>
                      <a:rPr lang="en-US"/>
                      <a:t>Obs1234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1-46C3-44C3-9E8D-F26910FCE69E}"/>
                </c:ext>
              </c:extLst>
            </c:dLbl>
            <c:dLbl>
              <c:idx val="1222"/>
              <c:tx>
                <c:rich>
                  <a:bodyPr/>
                  <a:lstStyle/>
                  <a:p>
                    <a:r>
                      <a:rPr lang="en-US"/>
                      <a:t>Obs1235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2-46C3-44C3-9E8D-F26910FCE69E}"/>
                </c:ext>
              </c:extLst>
            </c:dLbl>
            <c:dLbl>
              <c:idx val="1223"/>
              <c:tx>
                <c:rich>
                  <a:bodyPr/>
                  <a:lstStyle/>
                  <a:p>
                    <a:r>
                      <a:rPr lang="en-US"/>
                      <a:t>Obs1236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3-46C3-44C3-9E8D-F26910FCE69E}"/>
                </c:ext>
              </c:extLst>
            </c:dLbl>
            <c:dLbl>
              <c:idx val="1224"/>
              <c:tx>
                <c:rich>
                  <a:bodyPr/>
                  <a:lstStyle/>
                  <a:p>
                    <a:r>
                      <a:rPr lang="en-US"/>
                      <a:t>Obs1237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4-46C3-44C3-9E8D-F26910FCE69E}"/>
                </c:ext>
              </c:extLst>
            </c:dLbl>
            <c:dLbl>
              <c:idx val="1225"/>
              <c:tx>
                <c:rich>
                  <a:bodyPr/>
                  <a:lstStyle/>
                  <a:p>
                    <a:r>
                      <a:rPr lang="en-US"/>
                      <a:t>Obs1238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5-46C3-44C3-9E8D-F26910FCE69E}"/>
                </c:ext>
              </c:extLst>
            </c:dLbl>
            <c:dLbl>
              <c:idx val="1226"/>
              <c:tx>
                <c:rich>
                  <a:bodyPr/>
                  <a:lstStyle/>
                  <a:p>
                    <a:r>
                      <a:rPr lang="en-US"/>
                      <a:t>Obs1239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6-46C3-44C3-9E8D-F26910FCE69E}"/>
                </c:ext>
              </c:extLst>
            </c:dLbl>
            <c:dLbl>
              <c:idx val="1227"/>
              <c:tx>
                <c:rich>
                  <a:bodyPr/>
                  <a:lstStyle/>
                  <a:p>
                    <a:r>
                      <a:rPr lang="en-US"/>
                      <a:t>Obs1240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7-46C3-44C3-9E8D-F26910FCE69E}"/>
                </c:ext>
              </c:extLst>
            </c:dLbl>
            <c:dLbl>
              <c:idx val="1228"/>
              <c:tx>
                <c:rich>
                  <a:bodyPr/>
                  <a:lstStyle/>
                  <a:p>
                    <a:r>
                      <a:rPr lang="en-US"/>
                      <a:t>Obs1241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8-46C3-44C3-9E8D-F26910FCE69E}"/>
                </c:ext>
              </c:extLst>
            </c:dLbl>
            <c:dLbl>
              <c:idx val="1229"/>
              <c:tx>
                <c:rich>
                  <a:bodyPr/>
                  <a:lstStyle/>
                  <a:p>
                    <a:r>
                      <a:rPr lang="en-US"/>
                      <a:t>Obs1242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9-46C3-44C3-9E8D-F26910FCE69E}"/>
                </c:ext>
              </c:extLst>
            </c:dLbl>
            <c:dLbl>
              <c:idx val="1230"/>
              <c:tx>
                <c:rich>
                  <a:bodyPr/>
                  <a:lstStyle/>
                  <a:p>
                    <a:r>
                      <a:rPr lang="en-US"/>
                      <a:t>Obs1243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A-46C3-44C3-9E8D-F26910FCE69E}"/>
                </c:ext>
              </c:extLst>
            </c:dLbl>
            <c:dLbl>
              <c:idx val="1231"/>
              <c:tx>
                <c:rich>
                  <a:bodyPr/>
                  <a:lstStyle/>
                  <a:p>
                    <a:r>
                      <a:rPr lang="en-US"/>
                      <a:t>Obs1244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B-46C3-44C3-9E8D-F26910FCE69E}"/>
                </c:ext>
              </c:extLst>
            </c:dLbl>
            <c:dLbl>
              <c:idx val="1232"/>
              <c:tx>
                <c:rich>
                  <a:bodyPr/>
                  <a:lstStyle/>
                  <a:p>
                    <a:r>
                      <a:rPr lang="en-US"/>
                      <a:t>Obs1245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C-46C3-44C3-9E8D-F26910FCE69E}"/>
                </c:ext>
              </c:extLst>
            </c:dLbl>
            <c:dLbl>
              <c:idx val="1233"/>
              <c:tx>
                <c:rich>
                  <a:bodyPr/>
                  <a:lstStyle/>
                  <a:p>
                    <a:r>
                      <a:rPr lang="en-US"/>
                      <a:t>Obs1246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D-46C3-44C3-9E8D-F26910FCE69E}"/>
                </c:ext>
              </c:extLst>
            </c:dLbl>
            <c:dLbl>
              <c:idx val="1234"/>
              <c:tx>
                <c:rich>
                  <a:bodyPr/>
                  <a:lstStyle/>
                  <a:p>
                    <a:r>
                      <a:rPr lang="en-US"/>
                      <a:t>Obs1247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E-46C3-44C3-9E8D-F26910FCE69E}"/>
                </c:ext>
              </c:extLst>
            </c:dLbl>
            <c:dLbl>
              <c:idx val="1235"/>
              <c:tx>
                <c:rich>
                  <a:bodyPr/>
                  <a:lstStyle/>
                  <a:p>
                    <a:r>
                      <a:rPr lang="en-US"/>
                      <a:t>Obs1248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DF-46C3-44C3-9E8D-F26910FCE69E}"/>
                </c:ext>
              </c:extLst>
            </c:dLbl>
            <c:dLbl>
              <c:idx val="1236"/>
              <c:tx>
                <c:rich>
                  <a:bodyPr/>
                  <a:lstStyle/>
                  <a:p>
                    <a:r>
                      <a:rPr lang="en-US"/>
                      <a:t>Obs1249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0-46C3-44C3-9E8D-F26910FCE69E}"/>
                </c:ext>
              </c:extLst>
            </c:dLbl>
            <c:dLbl>
              <c:idx val="1237"/>
              <c:tx>
                <c:rich>
                  <a:bodyPr/>
                  <a:lstStyle/>
                  <a:p>
                    <a:r>
                      <a:rPr lang="en-US"/>
                      <a:t>Obs1250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1-46C3-44C3-9E8D-F26910FCE69E}"/>
                </c:ext>
              </c:extLst>
            </c:dLbl>
            <c:dLbl>
              <c:idx val="1238"/>
              <c:tx>
                <c:rich>
                  <a:bodyPr/>
                  <a:lstStyle/>
                  <a:p>
                    <a:r>
                      <a:rPr lang="en-US"/>
                      <a:t>Obs1251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2-46C3-44C3-9E8D-F26910FCE69E}"/>
                </c:ext>
              </c:extLst>
            </c:dLbl>
            <c:dLbl>
              <c:idx val="1239"/>
              <c:tx>
                <c:rich>
                  <a:bodyPr/>
                  <a:lstStyle/>
                  <a:p>
                    <a:r>
                      <a:rPr lang="en-US"/>
                      <a:t>Obs1253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3-46C3-44C3-9E8D-F26910FCE69E}"/>
                </c:ext>
              </c:extLst>
            </c:dLbl>
            <c:dLbl>
              <c:idx val="1240"/>
              <c:tx>
                <c:rich>
                  <a:bodyPr/>
                  <a:lstStyle/>
                  <a:p>
                    <a:r>
                      <a:rPr lang="en-US"/>
                      <a:t>Obs1254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4-46C3-44C3-9E8D-F26910FCE69E}"/>
                </c:ext>
              </c:extLst>
            </c:dLbl>
            <c:dLbl>
              <c:idx val="1241"/>
              <c:tx>
                <c:rich>
                  <a:bodyPr/>
                  <a:lstStyle/>
                  <a:p>
                    <a:r>
                      <a:rPr lang="en-US"/>
                      <a:t>Obs1255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5-46C3-44C3-9E8D-F26910FCE69E}"/>
                </c:ext>
              </c:extLst>
            </c:dLbl>
            <c:dLbl>
              <c:idx val="1242"/>
              <c:tx>
                <c:rich>
                  <a:bodyPr/>
                  <a:lstStyle/>
                  <a:p>
                    <a:r>
                      <a:rPr lang="en-US"/>
                      <a:t>Obs1256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6-46C3-44C3-9E8D-F26910FCE69E}"/>
                </c:ext>
              </c:extLst>
            </c:dLbl>
            <c:dLbl>
              <c:idx val="1243"/>
              <c:tx>
                <c:rich>
                  <a:bodyPr/>
                  <a:lstStyle/>
                  <a:p>
                    <a:r>
                      <a:rPr lang="en-US"/>
                      <a:t>Obs1257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7-46C3-44C3-9E8D-F26910FCE69E}"/>
                </c:ext>
              </c:extLst>
            </c:dLbl>
            <c:dLbl>
              <c:idx val="1244"/>
              <c:tx>
                <c:rich>
                  <a:bodyPr/>
                  <a:lstStyle/>
                  <a:p>
                    <a:r>
                      <a:rPr lang="en-US"/>
                      <a:t>Obs1258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8-46C3-44C3-9E8D-F26910FCE69E}"/>
                </c:ext>
              </c:extLst>
            </c:dLbl>
            <c:dLbl>
              <c:idx val="1245"/>
              <c:tx>
                <c:rich>
                  <a:bodyPr/>
                  <a:lstStyle/>
                  <a:p>
                    <a:r>
                      <a:rPr lang="en-US"/>
                      <a:t>Obs1259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9-46C3-44C3-9E8D-F26910FCE69E}"/>
                </c:ext>
              </c:extLst>
            </c:dLbl>
            <c:dLbl>
              <c:idx val="1246"/>
              <c:tx>
                <c:rich>
                  <a:bodyPr/>
                  <a:lstStyle/>
                  <a:p>
                    <a:r>
                      <a:rPr lang="en-US"/>
                      <a:t>Obs1260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A-46C3-44C3-9E8D-F26910FCE69E}"/>
                </c:ext>
              </c:extLst>
            </c:dLbl>
            <c:dLbl>
              <c:idx val="1247"/>
              <c:tx>
                <c:rich>
                  <a:bodyPr/>
                  <a:lstStyle/>
                  <a:p>
                    <a:r>
                      <a:rPr lang="en-US"/>
                      <a:t>Obs1261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B-46C3-44C3-9E8D-F26910FCE69E}"/>
                </c:ext>
              </c:extLst>
            </c:dLbl>
            <c:dLbl>
              <c:idx val="1248"/>
              <c:tx>
                <c:rich>
                  <a:bodyPr/>
                  <a:lstStyle/>
                  <a:p>
                    <a:r>
                      <a:rPr lang="en-US"/>
                      <a:t>Obs1262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C-46C3-44C3-9E8D-F26910FCE69E}"/>
                </c:ext>
              </c:extLst>
            </c:dLbl>
            <c:dLbl>
              <c:idx val="1249"/>
              <c:tx>
                <c:rich>
                  <a:bodyPr/>
                  <a:lstStyle/>
                  <a:p>
                    <a:r>
                      <a:rPr lang="en-US"/>
                      <a:t>Obs1263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D-46C3-44C3-9E8D-F26910FCE69E}"/>
                </c:ext>
              </c:extLst>
            </c:dLbl>
            <c:dLbl>
              <c:idx val="1250"/>
              <c:tx>
                <c:rich>
                  <a:bodyPr/>
                  <a:lstStyle/>
                  <a:p>
                    <a:r>
                      <a:rPr lang="en-US"/>
                      <a:t>Obs1264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E-46C3-44C3-9E8D-F26910FCE69E}"/>
                </c:ext>
              </c:extLst>
            </c:dLbl>
            <c:dLbl>
              <c:idx val="1251"/>
              <c:tx>
                <c:rich>
                  <a:bodyPr/>
                  <a:lstStyle/>
                  <a:p>
                    <a:r>
                      <a:rPr lang="en-US"/>
                      <a:t>Obs1265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EF-46C3-44C3-9E8D-F26910FCE69E}"/>
                </c:ext>
              </c:extLst>
            </c:dLbl>
            <c:dLbl>
              <c:idx val="1252"/>
              <c:tx>
                <c:rich>
                  <a:bodyPr/>
                  <a:lstStyle/>
                  <a:p>
                    <a:r>
                      <a:rPr lang="en-US"/>
                      <a:t>Obs1266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0-46C3-44C3-9E8D-F26910FCE69E}"/>
                </c:ext>
              </c:extLst>
            </c:dLbl>
            <c:dLbl>
              <c:idx val="1253"/>
              <c:tx>
                <c:rich>
                  <a:bodyPr/>
                  <a:lstStyle/>
                  <a:p>
                    <a:r>
                      <a:rPr lang="en-US"/>
                      <a:t>Obs1267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1-46C3-44C3-9E8D-F26910FCE69E}"/>
                </c:ext>
              </c:extLst>
            </c:dLbl>
            <c:dLbl>
              <c:idx val="1254"/>
              <c:tx>
                <c:rich>
                  <a:bodyPr/>
                  <a:lstStyle/>
                  <a:p>
                    <a:r>
                      <a:rPr lang="en-US"/>
                      <a:t>Obs1268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2-46C3-44C3-9E8D-F26910FCE69E}"/>
                </c:ext>
              </c:extLst>
            </c:dLbl>
            <c:dLbl>
              <c:idx val="1255"/>
              <c:tx>
                <c:rich>
                  <a:bodyPr/>
                  <a:lstStyle/>
                  <a:p>
                    <a:r>
                      <a:rPr lang="en-US"/>
                      <a:t>Obs1269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3-46C3-44C3-9E8D-F26910FCE69E}"/>
                </c:ext>
              </c:extLst>
            </c:dLbl>
            <c:dLbl>
              <c:idx val="1256"/>
              <c:tx>
                <c:rich>
                  <a:bodyPr/>
                  <a:lstStyle/>
                  <a:p>
                    <a:r>
                      <a:rPr lang="en-US"/>
                      <a:t>Obs1270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4-46C3-44C3-9E8D-F26910FCE69E}"/>
                </c:ext>
              </c:extLst>
            </c:dLbl>
            <c:dLbl>
              <c:idx val="1257"/>
              <c:tx>
                <c:rich>
                  <a:bodyPr/>
                  <a:lstStyle/>
                  <a:p>
                    <a:r>
                      <a:rPr lang="en-US"/>
                      <a:t>Obs1271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5-46C3-44C3-9E8D-F26910FCE69E}"/>
                </c:ext>
              </c:extLst>
            </c:dLbl>
            <c:dLbl>
              <c:idx val="1258"/>
              <c:tx>
                <c:rich>
                  <a:bodyPr/>
                  <a:lstStyle/>
                  <a:p>
                    <a:r>
                      <a:rPr lang="en-US"/>
                      <a:t>Obs1272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6-46C3-44C3-9E8D-F26910FCE69E}"/>
                </c:ext>
              </c:extLst>
            </c:dLbl>
            <c:dLbl>
              <c:idx val="1259"/>
              <c:tx>
                <c:rich>
                  <a:bodyPr/>
                  <a:lstStyle/>
                  <a:p>
                    <a:r>
                      <a:rPr lang="en-US"/>
                      <a:t>Obs1273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7-46C3-44C3-9E8D-F26910FCE69E}"/>
                </c:ext>
              </c:extLst>
            </c:dLbl>
            <c:dLbl>
              <c:idx val="1260"/>
              <c:tx>
                <c:rich>
                  <a:bodyPr/>
                  <a:lstStyle/>
                  <a:p>
                    <a:r>
                      <a:rPr lang="en-US"/>
                      <a:t>Obs1274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8-46C3-44C3-9E8D-F26910FCE69E}"/>
                </c:ext>
              </c:extLst>
            </c:dLbl>
            <c:dLbl>
              <c:idx val="1261"/>
              <c:tx>
                <c:rich>
                  <a:bodyPr/>
                  <a:lstStyle/>
                  <a:p>
                    <a:r>
                      <a:rPr lang="en-US"/>
                      <a:t>Obs1275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9-46C3-44C3-9E8D-F26910FCE69E}"/>
                </c:ext>
              </c:extLst>
            </c:dLbl>
            <c:dLbl>
              <c:idx val="1262"/>
              <c:tx>
                <c:rich>
                  <a:bodyPr/>
                  <a:lstStyle/>
                  <a:p>
                    <a:r>
                      <a:rPr lang="en-US"/>
                      <a:t>Obs1276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A-46C3-44C3-9E8D-F26910FCE69E}"/>
                </c:ext>
              </c:extLst>
            </c:dLbl>
            <c:dLbl>
              <c:idx val="1263"/>
              <c:tx>
                <c:rich>
                  <a:bodyPr/>
                  <a:lstStyle/>
                  <a:p>
                    <a:r>
                      <a:rPr lang="en-US"/>
                      <a:t>Obs1277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B-46C3-44C3-9E8D-F26910FCE69E}"/>
                </c:ext>
              </c:extLst>
            </c:dLbl>
            <c:dLbl>
              <c:idx val="1264"/>
              <c:tx>
                <c:rich>
                  <a:bodyPr/>
                  <a:lstStyle/>
                  <a:p>
                    <a:r>
                      <a:rPr lang="en-US"/>
                      <a:t>Obs1278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C-46C3-44C3-9E8D-F26910FCE69E}"/>
                </c:ext>
              </c:extLst>
            </c:dLbl>
            <c:dLbl>
              <c:idx val="1265"/>
              <c:tx>
                <c:rich>
                  <a:bodyPr/>
                  <a:lstStyle/>
                  <a:p>
                    <a:r>
                      <a:rPr lang="en-US"/>
                      <a:t>Obs1279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D-46C3-44C3-9E8D-F26910FCE69E}"/>
                </c:ext>
              </c:extLst>
            </c:dLbl>
            <c:dLbl>
              <c:idx val="1266"/>
              <c:tx>
                <c:rich>
                  <a:bodyPr/>
                  <a:lstStyle/>
                  <a:p>
                    <a:r>
                      <a:rPr lang="en-US"/>
                      <a:t>Obs1280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E-46C3-44C3-9E8D-F26910FCE69E}"/>
                </c:ext>
              </c:extLst>
            </c:dLbl>
            <c:dLbl>
              <c:idx val="1267"/>
              <c:tx>
                <c:rich>
                  <a:bodyPr/>
                  <a:lstStyle/>
                  <a:p>
                    <a:r>
                      <a:rPr lang="en-US"/>
                      <a:t>Obs1281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4FF-46C3-44C3-9E8D-F26910FCE69E}"/>
                </c:ext>
              </c:extLst>
            </c:dLbl>
            <c:dLbl>
              <c:idx val="1268"/>
              <c:tx>
                <c:rich>
                  <a:bodyPr/>
                  <a:lstStyle/>
                  <a:p>
                    <a:r>
                      <a:rPr lang="en-US"/>
                      <a:t>Obs1282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0-46C3-44C3-9E8D-F26910FCE69E}"/>
                </c:ext>
              </c:extLst>
            </c:dLbl>
            <c:dLbl>
              <c:idx val="1269"/>
              <c:tx>
                <c:rich>
                  <a:bodyPr/>
                  <a:lstStyle/>
                  <a:p>
                    <a:r>
                      <a:rPr lang="en-US"/>
                      <a:t>Obs1283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1-46C3-44C3-9E8D-F26910FCE69E}"/>
                </c:ext>
              </c:extLst>
            </c:dLbl>
            <c:dLbl>
              <c:idx val="1270"/>
              <c:tx>
                <c:rich>
                  <a:bodyPr/>
                  <a:lstStyle/>
                  <a:p>
                    <a:r>
                      <a:rPr lang="en-US"/>
                      <a:t>Obs1284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2-46C3-44C3-9E8D-F26910FCE69E}"/>
                </c:ext>
              </c:extLst>
            </c:dLbl>
            <c:dLbl>
              <c:idx val="1271"/>
              <c:tx>
                <c:rich>
                  <a:bodyPr/>
                  <a:lstStyle/>
                  <a:p>
                    <a:r>
                      <a:rPr lang="en-US"/>
                      <a:t>Obs1285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3-46C3-44C3-9E8D-F26910FCE69E}"/>
                </c:ext>
              </c:extLst>
            </c:dLbl>
            <c:dLbl>
              <c:idx val="1272"/>
              <c:tx>
                <c:rich>
                  <a:bodyPr/>
                  <a:lstStyle/>
                  <a:p>
                    <a:r>
                      <a:rPr lang="en-US"/>
                      <a:t>Obs1286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4-46C3-44C3-9E8D-F26910FCE69E}"/>
                </c:ext>
              </c:extLst>
            </c:dLbl>
            <c:dLbl>
              <c:idx val="1273"/>
              <c:tx>
                <c:rich>
                  <a:bodyPr/>
                  <a:lstStyle/>
                  <a:p>
                    <a:r>
                      <a:rPr lang="en-US"/>
                      <a:t>Obs1287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5-46C3-44C3-9E8D-F26910FCE69E}"/>
                </c:ext>
              </c:extLst>
            </c:dLbl>
            <c:dLbl>
              <c:idx val="1274"/>
              <c:tx>
                <c:rich>
                  <a:bodyPr/>
                  <a:lstStyle/>
                  <a:p>
                    <a:r>
                      <a:rPr lang="en-US"/>
                      <a:t>Obs1288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6-46C3-44C3-9E8D-F26910FCE69E}"/>
                </c:ext>
              </c:extLst>
            </c:dLbl>
            <c:dLbl>
              <c:idx val="1275"/>
              <c:tx>
                <c:rich>
                  <a:bodyPr/>
                  <a:lstStyle/>
                  <a:p>
                    <a:r>
                      <a:rPr lang="en-US"/>
                      <a:t>Obs1289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7-46C3-44C3-9E8D-F26910FCE69E}"/>
                </c:ext>
              </c:extLst>
            </c:dLbl>
            <c:dLbl>
              <c:idx val="1276"/>
              <c:tx>
                <c:rich>
                  <a:bodyPr/>
                  <a:lstStyle/>
                  <a:p>
                    <a:r>
                      <a:rPr lang="en-US"/>
                      <a:t>Obs1290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8-46C3-44C3-9E8D-F26910FCE69E}"/>
                </c:ext>
              </c:extLst>
            </c:dLbl>
            <c:dLbl>
              <c:idx val="1277"/>
              <c:tx>
                <c:rich>
                  <a:bodyPr/>
                  <a:lstStyle/>
                  <a:p>
                    <a:r>
                      <a:rPr lang="en-US"/>
                      <a:t>Obs1291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9-46C3-44C3-9E8D-F26910FCE69E}"/>
                </c:ext>
              </c:extLst>
            </c:dLbl>
            <c:dLbl>
              <c:idx val="1278"/>
              <c:tx>
                <c:rich>
                  <a:bodyPr/>
                  <a:lstStyle/>
                  <a:p>
                    <a:r>
                      <a:rPr lang="en-US"/>
                      <a:t>Obs1292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A-46C3-44C3-9E8D-F26910FCE69E}"/>
                </c:ext>
              </c:extLst>
            </c:dLbl>
            <c:dLbl>
              <c:idx val="1279"/>
              <c:tx>
                <c:rich>
                  <a:bodyPr/>
                  <a:lstStyle/>
                  <a:p>
                    <a:r>
                      <a:rPr lang="en-US"/>
                      <a:t>Obs1293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B-46C3-44C3-9E8D-F26910FCE69E}"/>
                </c:ext>
              </c:extLst>
            </c:dLbl>
            <c:dLbl>
              <c:idx val="1280"/>
              <c:tx>
                <c:rich>
                  <a:bodyPr/>
                  <a:lstStyle/>
                  <a:p>
                    <a:r>
                      <a:rPr lang="en-US"/>
                      <a:t>Obs1294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C-46C3-44C3-9E8D-F26910FCE69E}"/>
                </c:ext>
              </c:extLst>
            </c:dLbl>
            <c:dLbl>
              <c:idx val="1281"/>
              <c:tx>
                <c:rich>
                  <a:bodyPr/>
                  <a:lstStyle/>
                  <a:p>
                    <a:r>
                      <a:rPr lang="en-US"/>
                      <a:t>Obs1295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D-46C3-44C3-9E8D-F26910FCE69E}"/>
                </c:ext>
              </c:extLst>
            </c:dLbl>
            <c:dLbl>
              <c:idx val="1282"/>
              <c:tx>
                <c:rich>
                  <a:bodyPr/>
                  <a:lstStyle/>
                  <a:p>
                    <a:r>
                      <a:rPr lang="en-US"/>
                      <a:t>Obs1296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E-46C3-44C3-9E8D-F26910FCE69E}"/>
                </c:ext>
              </c:extLst>
            </c:dLbl>
            <c:dLbl>
              <c:idx val="1283"/>
              <c:tx>
                <c:rich>
                  <a:bodyPr/>
                  <a:lstStyle/>
                  <a:p>
                    <a:r>
                      <a:rPr lang="en-US"/>
                      <a:t>Obs1297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0F-46C3-44C3-9E8D-F26910FCE69E}"/>
                </c:ext>
              </c:extLst>
            </c:dLbl>
            <c:dLbl>
              <c:idx val="1284"/>
              <c:tx>
                <c:rich>
                  <a:bodyPr/>
                  <a:lstStyle/>
                  <a:p>
                    <a:r>
                      <a:rPr lang="en-US"/>
                      <a:t>Obs1298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0-46C3-44C3-9E8D-F26910FCE69E}"/>
                </c:ext>
              </c:extLst>
            </c:dLbl>
            <c:dLbl>
              <c:idx val="1285"/>
              <c:tx>
                <c:rich>
                  <a:bodyPr/>
                  <a:lstStyle/>
                  <a:p>
                    <a:r>
                      <a:rPr lang="en-US"/>
                      <a:t>Obs1299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1-46C3-44C3-9E8D-F26910FCE69E}"/>
                </c:ext>
              </c:extLst>
            </c:dLbl>
            <c:dLbl>
              <c:idx val="1286"/>
              <c:tx>
                <c:rich>
                  <a:bodyPr/>
                  <a:lstStyle/>
                  <a:p>
                    <a:r>
                      <a:rPr lang="en-US"/>
                      <a:t>Obs1300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2-46C3-44C3-9E8D-F26910FCE69E}"/>
                </c:ext>
              </c:extLst>
            </c:dLbl>
            <c:dLbl>
              <c:idx val="1287"/>
              <c:tx>
                <c:rich>
                  <a:bodyPr/>
                  <a:lstStyle/>
                  <a:p>
                    <a:r>
                      <a:rPr lang="en-US"/>
                      <a:t>Obs1301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3-46C3-44C3-9E8D-F26910FCE69E}"/>
                </c:ext>
              </c:extLst>
            </c:dLbl>
            <c:dLbl>
              <c:idx val="1288"/>
              <c:tx>
                <c:rich>
                  <a:bodyPr/>
                  <a:lstStyle/>
                  <a:p>
                    <a:r>
                      <a:rPr lang="en-US"/>
                      <a:t>Obs1302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4-46C3-44C3-9E8D-F26910FCE69E}"/>
                </c:ext>
              </c:extLst>
            </c:dLbl>
            <c:dLbl>
              <c:idx val="1289"/>
              <c:tx>
                <c:rich>
                  <a:bodyPr/>
                  <a:lstStyle/>
                  <a:p>
                    <a:r>
                      <a:rPr lang="en-US"/>
                      <a:t>Obs1303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5-46C3-44C3-9E8D-F26910FCE69E}"/>
                </c:ext>
              </c:extLst>
            </c:dLbl>
            <c:dLbl>
              <c:idx val="1290"/>
              <c:tx>
                <c:rich>
                  <a:bodyPr/>
                  <a:lstStyle/>
                  <a:p>
                    <a:r>
                      <a:rPr lang="en-US"/>
                      <a:t>Obs1305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6-46C3-44C3-9E8D-F26910FCE69E}"/>
                </c:ext>
              </c:extLst>
            </c:dLbl>
            <c:dLbl>
              <c:idx val="1291"/>
              <c:tx>
                <c:rich>
                  <a:bodyPr/>
                  <a:lstStyle/>
                  <a:p>
                    <a:r>
                      <a:rPr lang="en-US"/>
                      <a:t>Obs1306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7-46C3-44C3-9E8D-F26910FCE69E}"/>
                </c:ext>
              </c:extLst>
            </c:dLbl>
            <c:dLbl>
              <c:idx val="1292"/>
              <c:tx>
                <c:rich>
                  <a:bodyPr/>
                  <a:lstStyle/>
                  <a:p>
                    <a:r>
                      <a:rPr lang="en-US"/>
                      <a:t>Obs1307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8-46C3-44C3-9E8D-F26910FCE69E}"/>
                </c:ext>
              </c:extLst>
            </c:dLbl>
            <c:dLbl>
              <c:idx val="1293"/>
              <c:tx>
                <c:rich>
                  <a:bodyPr/>
                  <a:lstStyle/>
                  <a:p>
                    <a:r>
                      <a:rPr lang="en-US"/>
                      <a:t>Obs1308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9-46C3-44C3-9E8D-F26910FCE69E}"/>
                </c:ext>
              </c:extLst>
            </c:dLbl>
            <c:dLbl>
              <c:idx val="1294"/>
              <c:tx>
                <c:rich>
                  <a:bodyPr/>
                  <a:lstStyle/>
                  <a:p>
                    <a:r>
                      <a:rPr lang="en-US"/>
                      <a:t>Obs1309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A-46C3-44C3-9E8D-F26910FCE69E}"/>
                </c:ext>
              </c:extLst>
            </c:dLbl>
            <c:dLbl>
              <c:idx val="1295"/>
              <c:tx>
                <c:rich>
                  <a:bodyPr/>
                  <a:lstStyle/>
                  <a:p>
                    <a:r>
                      <a:rPr lang="en-US"/>
                      <a:t>Obs1310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B-46C3-44C3-9E8D-F26910FCE69E}"/>
                </c:ext>
              </c:extLst>
            </c:dLbl>
            <c:dLbl>
              <c:idx val="1296"/>
              <c:tx>
                <c:rich>
                  <a:bodyPr/>
                  <a:lstStyle/>
                  <a:p>
                    <a:r>
                      <a:rPr lang="en-US"/>
                      <a:t>Obs1311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C-46C3-44C3-9E8D-F26910FCE69E}"/>
                </c:ext>
              </c:extLst>
            </c:dLbl>
            <c:dLbl>
              <c:idx val="1297"/>
              <c:tx>
                <c:rich>
                  <a:bodyPr/>
                  <a:lstStyle/>
                  <a:p>
                    <a:r>
                      <a:rPr lang="en-US"/>
                      <a:t>Obs1312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D-46C3-44C3-9E8D-F26910FCE69E}"/>
                </c:ext>
              </c:extLst>
            </c:dLbl>
            <c:dLbl>
              <c:idx val="1298"/>
              <c:tx>
                <c:rich>
                  <a:bodyPr/>
                  <a:lstStyle/>
                  <a:p>
                    <a:r>
                      <a:rPr lang="en-US"/>
                      <a:t>Obs1313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E-46C3-44C3-9E8D-F26910FCE69E}"/>
                </c:ext>
              </c:extLst>
            </c:dLbl>
            <c:dLbl>
              <c:idx val="1299"/>
              <c:tx>
                <c:rich>
                  <a:bodyPr/>
                  <a:lstStyle/>
                  <a:p>
                    <a:r>
                      <a:rPr lang="en-US"/>
                      <a:t>Obs1314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1F-46C3-44C3-9E8D-F26910FCE69E}"/>
                </c:ext>
              </c:extLst>
            </c:dLbl>
            <c:dLbl>
              <c:idx val="1300"/>
              <c:tx>
                <c:rich>
                  <a:bodyPr/>
                  <a:lstStyle/>
                  <a:p>
                    <a:r>
                      <a:rPr lang="en-US"/>
                      <a:t>Obs1315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0-46C3-44C3-9E8D-F26910FCE69E}"/>
                </c:ext>
              </c:extLst>
            </c:dLbl>
            <c:dLbl>
              <c:idx val="1301"/>
              <c:tx>
                <c:rich>
                  <a:bodyPr/>
                  <a:lstStyle/>
                  <a:p>
                    <a:r>
                      <a:rPr lang="en-US"/>
                      <a:t>Obs1316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1-46C3-44C3-9E8D-F26910FCE69E}"/>
                </c:ext>
              </c:extLst>
            </c:dLbl>
            <c:dLbl>
              <c:idx val="1302"/>
              <c:tx>
                <c:rich>
                  <a:bodyPr/>
                  <a:lstStyle/>
                  <a:p>
                    <a:r>
                      <a:rPr lang="en-US"/>
                      <a:t>Obs1317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2-46C3-44C3-9E8D-F26910FCE69E}"/>
                </c:ext>
              </c:extLst>
            </c:dLbl>
            <c:dLbl>
              <c:idx val="1303"/>
              <c:tx>
                <c:rich>
                  <a:bodyPr/>
                  <a:lstStyle/>
                  <a:p>
                    <a:r>
                      <a:rPr lang="en-US"/>
                      <a:t>Obs1318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3-46C3-44C3-9E8D-F26910FCE69E}"/>
                </c:ext>
              </c:extLst>
            </c:dLbl>
            <c:dLbl>
              <c:idx val="1304"/>
              <c:tx>
                <c:rich>
                  <a:bodyPr/>
                  <a:lstStyle/>
                  <a:p>
                    <a:r>
                      <a:rPr lang="en-US"/>
                      <a:t>Obs1319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4-46C3-44C3-9E8D-F26910FCE69E}"/>
                </c:ext>
              </c:extLst>
            </c:dLbl>
            <c:dLbl>
              <c:idx val="1305"/>
              <c:tx>
                <c:rich>
                  <a:bodyPr/>
                  <a:lstStyle/>
                  <a:p>
                    <a:r>
                      <a:rPr lang="en-US"/>
                      <a:t>Obs1320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5-46C3-44C3-9E8D-F26910FCE69E}"/>
                </c:ext>
              </c:extLst>
            </c:dLbl>
            <c:dLbl>
              <c:idx val="1306"/>
              <c:tx>
                <c:rich>
                  <a:bodyPr/>
                  <a:lstStyle/>
                  <a:p>
                    <a:r>
                      <a:rPr lang="en-US"/>
                      <a:t>Obs1321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6-46C3-44C3-9E8D-F26910FCE69E}"/>
                </c:ext>
              </c:extLst>
            </c:dLbl>
            <c:dLbl>
              <c:idx val="1307"/>
              <c:tx>
                <c:rich>
                  <a:bodyPr/>
                  <a:lstStyle/>
                  <a:p>
                    <a:r>
                      <a:rPr lang="en-US"/>
                      <a:t>Obs1322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7-46C3-44C3-9E8D-F26910FCE69E}"/>
                </c:ext>
              </c:extLst>
            </c:dLbl>
            <c:dLbl>
              <c:idx val="1308"/>
              <c:tx>
                <c:rich>
                  <a:bodyPr/>
                  <a:lstStyle/>
                  <a:p>
                    <a:r>
                      <a:rPr lang="en-US"/>
                      <a:t>Obs1323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8-46C3-44C3-9E8D-F26910FCE69E}"/>
                </c:ext>
              </c:extLst>
            </c:dLbl>
            <c:dLbl>
              <c:idx val="1309"/>
              <c:tx>
                <c:rich>
                  <a:bodyPr/>
                  <a:lstStyle/>
                  <a:p>
                    <a:r>
                      <a:rPr lang="en-US"/>
                      <a:t>Obs1324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9-46C3-44C3-9E8D-F26910FCE69E}"/>
                </c:ext>
              </c:extLst>
            </c:dLbl>
            <c:dLbl>
              <c:idx val="1310"/>
              <c:tx>
                <c:rich>
                  <a:bodyPr/>
                  <a:lstStyle/>
                  <a:p>
                    <a:r>
                      <a:rPr lang="en-US"/>
                      <a:t>Obs1325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A-46C3-44C3-9E8D-F26910FCE69E}"/>
                </c:ext>
              </c:extLst>
            </c:dLbl>
            <c:dLbl>
              <c:idx val="1311"/>
              <c:tx>
                <c:rich>
                  <a:bodyPr/>
                  <a:lstStyle/>
                  <a:p>
                    <a:r>
                      <a:rPr lang="en-US"/>
                      <a:t>Obs1326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B-46C3-44C3-9E8D-F26910FCE69E}"/>
                </c:ext>
              </c:extLst>
            </c:dLbl>
            <c:dLbl>
              <c:idx val="1312"/>
              <c:tx>
                <c:rich>
                  <a:bodyPr/>
                  <a:lstStyle/>
                  <a:p>
                    <a:r>
                      <a:rPr lang="en-US"/>
                      <a:t>Obs1327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C-46C3-44C3-9E8D-F26910FCE69E}"/>
                </c:ext>
              </c:extLst>
            </c:dLbl>
            <c:dLbl>
              <c:idx val="1313"/>
              <c:tx>
                <c:rich>
                  <a:bodyPr/>
                  <a:lstStyle/>
                  <a:p>
                    <a:r>
                      <a:rPr lang="en-US"/>
                      <a:t>Obs1328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D-46C3-44C3-9E8D-F26910FCE69E}"/>
                </c:ext>
              </c:extLst>
            </c:dLbl>
            <c:dLbl>
              <c:idx val="1314"/>
              <c:tx>
                <c:rich>
                  <a:bodyPr/>
                  <a:lstStyle/>
                  <a:p>
                    <a:r>
                      <a:rPr lang="en-US"/>
                      <a:t>Obs1329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E-46C3-44C3-9E8D-F26910FCE69E}"/>
                </c:ext>
              </c:extLst>
            </c:dLbl>
            <c:dLbl>
              <c:idx val="1315"/>
              <c:tx>
                <c:rich>
                  <a:bodyPr/>
                  <a:lstStyle/>
                  <a:p>
                    <a:r>
                      <a:rPr lang="en-US"/>
                      <a:t>Obs1330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2F-46C3-44C3-9E8D-F26910FCE69E}"/>
                </c:ext>
              </c:extLst>
            </c:dLbl>
            <c:dLbl>
              <c:idx val="1316"/>
              <c:tx>
                <c:rich>
                  <a:bodyPr/>
                  <a:lstStyle/>
                  <a:p>
                    <a:r>
                      <a:rPr lang="en-US"/>
                      <a:t>Obs1331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0-46C3-44C3-9E8D-F26910FCE69E}"/>
                </c:ext>
              </c:extLst>
            </c:dLbl>
            <c:dLbl>
              <c:idx val="1317"/>
              <c:tx>
                <c:rich>
                  <a:bodyPr/>
                  <a:lstStyle/>
                  <a:p>
                    <a:r>
                      <a:rPr lang="en-US"/>
                      <a:t>Obs1332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1-46C3-44C3-9E8D-F26910FCE69E}"/>
                </c:ext>
              </c:extLst>
            </c:dLbl>
            <c:dLbl>
              <c:idx val="1318"/>
              <c:tx>
                <c:rich>
                  <a:bodyPr/>
                  <a:lstStyle/>
                  <a:p>
                    <a:r>
                      <a:rPr lang="en-US"/>
                      <a:t>Obs1333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2-46C3-44C3-9E8D-F26910FCE69E}"/>
                </c:ext>
              </c:extLst>
            </c:dLbl>
            <c:dLbl>
              <c:idx val="1319"/>
              <c:tx>
                <c:rich>
                  <a:bodyPr/>
                  <a:lstStyle/>
                  <a:p>
                    <a:r>
                      <a:rPr lang="en-US"/>
                      <a:t>Obs1334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3-46C3-44C3-9E8D-F26910FCE69E}"/>
                </c:ext>
              </c:extLst>
            </c:dLbl>
            <c:dLbl>
              <c:idx val="1320"/>
              <c:tx>
                <c:rich>
                  <a:bodyPr/>
                  <a:lstStyle/>
                  <a:p>
                    <a:r>
                      <a:rPr lang="en-US"/>
                      <a:t>Obs1335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4-46C3-44C3-9E8D-F26910FCE69E}"/>
                </c:ext>
              </c:extLst>
            </c:dLbl>
            <c:dLbl>
              <c:idx val="1321"/>
              <c:tx>
                <c:rich>
                  <a:bodyPr/>
                  <a:lstStyle/>
                  <a:p>
                    <a:r>
                      <a:rPr lang="en-US"/>
                      <a:t>Obs1336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5-46C3-44C3-9E8D-F26910FCE69E}"/>
                </c:ext>
              </c:extLst>
            </c:dLbl>
            <c:dLbl>
              <c:idx val="1322"/>
              <c:tx>
                <c:rich>
                  <a:bodyPr/>
                  <a:lstStyle/>
                  <a:p>
                    <a:r>
                      <a:rPr lang="en-US"/>
                      <a:t>Obs1337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6-46C3-44C3-9E8D-F26910FCE69E}"/>
                </c:ext>
              </c:extLst>
            </c:dLbl>
            <c:dLbl>
              <c:idx val="1323"/>
              <c:tx>
                <c:rich>
                  <a:bodyPr/>
                  <a:lstStyle/>
                  <a:p>
                    <a:r>
                      <a:rPr lang="en-US"/>
                      <a:t>Obs1338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7-46C3-44C3-9E8D-F26910FCE69E}"/>
                </c:ext>
              </c:extLst>
            </c:dLbl>
            <c:dLbl>
              <c:idx val="1324"/>
              <c:tx>
                <c:rich>
                  <a:bodyPr/>
                  <a:lstStyle/>
                  <a:p>
                    <a:r>
                      <a:rPr lang="en-US"/>
                      <a:t>Obs1339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8-46C3-44C3-9E8D-F26910FCE69E}"/>
                </c:ext>
              </c:extLst>
            </c:dLbl>
            <c:dLbl>
              <c:idx val="1325"/>
              <c:tx>
                <c:rich>
                  <a:bodyPr/>
                  <a:lstStyle/>
                  <a:p>
                    <a:r>
                      <a:rPr lang="en-US"/>
                      <a:t>Obs1340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9-46C3-44C3-9E8D-F26910FCE69E}"/>
                </c:ext>
              </c:extLst>
            </c:dLbl>
            <c:dLbl>
              <c:idx val="1326"/>
              <c:tx>
                <c:rich>
                  <a:bodyPr/>
                  <a:lstStyle/>
                  <a:p>
                    <a:r>
                      <a:rPr lang="en-US"/>
                      <a:t>Obs1341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A-46C3-44C3-9E8D-F26910FCE69E}"/>
                </c:ext>
              </c:extLst>
            </c:dLbl>
            <c:dLbl>
              <c:idx val="1327"/>
              <c:tx>
                <c:rich>
                  <a:bodyPr/>
                  <a:lstStyle/>
                  <a:p>
                    <a:r>
                      <a:rPr lang="en-US"/>
                      <a:t>Obs1342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B-46C3-44C3-9E8D-F26910FCE69E}"/>
                </c:ext>
              </c:extLst>
            </c:dLbl>
            <c:dLbl>
              <c:idx val="1328"/>
              <c:tx>
                <c:rich>
                  <a:bodyPr/>
                  <a:lstStyle/>
                  <a:p>
                    <a:r>
                      <a:rPr lang="en-US"/>
                      <a:t>Obs1343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C-46C3-44C3-9E8D-F26910FCE69E}"/>
                </c:ext>
              </c:extLst>
            </c:dLbl>
            <c:dLbl>
              <c:idx val="1329"/>
              <c:tx>
                <c:rich>
                  <a:bodyPr/>
                  <a:lstStyle/>
                  <a:p>
                    <a:r>
                      <a:rPr lang="en-US"/>
                      <a:t>Obs1344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D-46C3-44C3-9E8D-F26910FCE69E}"/>
                </c:ext>
              </c:extLst>
            </c:dLbl>
            <c:dLbl>
              <c:idx val="1330"/>
              <c:tx>
                <c:rich>
                  <a:bodyPr/>
                  <a:lstStyle/>
                  <a:p>
                    <a:r>
                      <a:rPr lang="en-US"/>
                      <a:t>Obs1345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E-46C3-44C3-9E8D-F26910FCE69E}"/>
                </c:ext>
              </c:extLst>
            </c:dLbl>
            <c:dLbl>
              <c:idx val="1331"/>
              <c:tx>
                <c:rich>
                  <a:bodyPr/>
                  <a:lstStyle/>
                  <a:p>
                    <a:r>
                      <a:rPr lang="en-US"/>
                      <a:t>Obs1346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3F-46C3-44C3-9E8D-F26910FCE69E}"/>
                </c:ext>
              </c:extLst>
            </c:dLbl>
            <c:dLbl>
              <c:idx val="1332"/>
              <c:tx>
                <c:rich>
                  <a:bodyPr/>
                  <a:lstStyle/>
                  <a:p>
                    <a:r>
                      <a:rPr lang="en-US"/>
                      <a:t>Obs1347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0-46C3-44C3-9E8D-F26910FCE69E}"/>
                </c:ext>
              </c:extLst>
            </c:dLbl>
            <c:dLbl>
              <c:idx val="1333"/>
              <c:tx>
                <c:rich>
                  <a:bodyPr/>
                  <a:lstStyle/>
                  <a:p>
                    <a:r>
                      <a:rPr lang="en-US"/>
                      <a:t>Obs1348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1-46C3-44C3-9E8D-F26910FCE69E}"/>
                </c:ext>
              </c:extLst>
            </c:dLbl>
            <c:dLbl>
              <c:idx val="1334"/>
              <c:tx>
                <c:rich>
                  <a:bodyPr/>
                  <a:lstStyle/>
                  <a:p>
                    <a:r>
                      <a:rPr lang="en-US"/>
                      <a:t>Obs1349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2-46C3-44C3-9E8D-F26910FCE69E}"/>
                </c:ext>
              </c:extLst>
            </c:dLbl>
            <c:dLbl>
              <c:idx val="1335"/>
              <c:tx>
                <c:rich>
                  <a:bodyPr/>
                  <a:lstStyle/>
                  <a:p>
                    <a:r>
                      <a:rPr lang="en-US"/>
                      <a:t>Obs1350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3-46C3-44C3-9E8D-F26910FCE69E}"/>
                </c:ext>
              </c:extLst>
            </c:dLbl>
            <c:dLbl>
              <c:idx val="1336"/>
              <c:tx>
                <c:rich>
                  <a:bodyPr/>
                  <a:lstStyle/>
                  <a:p>
                    <a:r>
                      <a:rPr lang="en-US"/>
                      <a:t>Obs1351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4-46C3-44C3-9E8D-F26910FCE69E}"/>
                </c:ext>
              </c:extLst>
            </c:dLbl>
            <c:dLbl>
              <c:idx val="1337"/>
              <c:tx>
                <c:rich>
                  <a:bodyPr/>
                  <a:lstStyle/>
                  <a:p>
                    <a:r>
                      <a:rPr lang="en-US"/>
                      <a:t>Obs1352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5-46C3-44C3-9E8D-F26910FCE69E}"/>
                </c:ext>
              </c:extLst>
            </c:dLbl>
            <c:dLbl>
              <c:idx val="1338"/>
              <c:tx>
                <c:rich>
                  <a:bodyPr/>
                  <a:lstStyle/>
                  <a:p>
                    <a:r>
                      <a:rPr lang="en-US"/>
                      <a:t>Obs1353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6-46C3-44C3-9E8D-F26910FCE69E}"/>
                </c:ext>
              </c:extLst>
            </c:dLbl>
            <c:dLbl>
              <c:idx val="1339"/>
              <c:tx>
                <c:rich>
                  <a:bodyPr/>
                  <a:lstStyle/>
                  <a:p>
                    <a:r>
                      <a:rPr lang="en-US"/>
                      <a:t>Obs1354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7-46C3-44C3-9E8D-F26910FCE69E}"/>
                </c:ext>
              </c:extLst>
            </c:dLbl>
            <c:dLbl>
              <c:idx val="1340"/>
              <c:tx>
                <c:rich>
                  <a:bodyPr/>
                  <a:lstStyle/>
                  <a:p>
                    <a:r>
                      <a:rPr lang="en-US"/>
                      <a:t>Obs1355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8-46C3-44C3-9E8D-F26910FCE69E}"/>
                </c:ext>
              </c:extLst>
            </c:dLbl>
            <c:dLbl>
              <c:idx val="1341"/>
              <c:tx>
                <c:rich>
                  <a:bodyPr/>
                  <a:lstStyle/>
                  <a:p>
                    <a:r>
                      <a:rPr lang="en-US"/>
                      <a:t>Obs1356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9-46C3-44C3-9E8D-F26910FCE69E}"/>
                </c:ext>
              </c:extLst>
            </c:dLbl>
            <c:dLbl>
              <c:idx val="1342"/>
              <c:tx>
                <c:rich>
                  <a:bodyPr/>
                  <a:lstStyle/>
                  <a:p>
                    <a:r>
                      <a:rPr lang="en-US"/>
                      <a:t>Obs1357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A-46C3-44C3-9E8D-F26910FCE69E}"/>
                </c:ext>
              </c:extLst>
            </c:dLbl>
            <c:dLbl>
              <c:idx val="1343"/>
              <c:tx>
                <c:rich>
                  <a:bodyPr/>
                  <a:lstStyle/>
                  <a:p>
                    <a:r>
                      <a:rPr lang="en-US"/>
                      <a:t>Obs1358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B-46C3-44C3-9E8D-F26910FCE69E}"/>
                </c:ext>
              </c:extLst>
            </c:dLbl>
            <c:dLbl>
              <c:idx val="1344"/>
              <c:tx>
                <c:rich>
                  <a:bodyPr/>
                  <a:lstStyle/>
                  <a:p>
                    <a:r>
                      <a:rPr lang="en-US"/>
                      <a:t>Obs1359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C-46C3-44C3-9E8D-F26910FCE69E}"/>
                </c:ext>
              </c:extLst>
            </c:dLbl>
            <c:dLbl>
              <c:idx val="1345"/>
              <c:tx>
                <c:rich>
                  <a:bodyPr/>
                  <a:lstStyle/>
                  <a:p>
                    <a:r>
                      <a:rPr lang="en-US"/>
                      <a:t>Obs1360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D-46C3-44C3-9E8D-F26910FCE69E}"/>
                </c:ext>
              </c:extLst>
            </c:dLbl>
            <c:dLbl>
              <c:idx val="1346"/>
              <c:tx>
                <c:rich>
                  <a:bodyPr/>
                  <a:lstStyle/>
                  <a:p>
                    <a:r>
                      <a:rPr lang="en-US"/>
                      <a:t>Obs1361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E-46C3-44C3-9E8D-F26910FCE69E}"/>
                </c:ext>
              </c:extLst>
            </c:dLbl>
            <c:dLbl>
              <c:idx val="1347"/>
              <c:tx>
                <c:rich>
                  <a:bodyPr/>
                  <a:lstStyle/>
                  <a:p>
                    <a:r>
                      <a:rPr lang="en-US"/>
                      <a:t>Obs1363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4F-46C3-44C3-9E8D-F26910FCE69E}"/>
                </c:ext>
              </c:extLst>
            </c:dLbl>
            <c:dLbl>
              <c:idx val="1348"/>
              <c:tx>
                <c:rich>
                  <a:bodyPr/>
                  <a:lstStyle/>
                  <a:p>
                    <a:r>
                      <a:rPr lang="en-US"/>
                      <a:t>Obs1364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0-46C3-44C3-9E8D-F26910FCE69E}"/>
                </c:ext>
              </c:extLst>
            </c:dLbl>
            <c:dLbl>
              <c:idx val="1349"/>
              <c:tx>
                <c:rich>
                  <a:bodyPr/>
                  <a:lstStyle/>
                  <a:p>
                    <a:r>
                      <a:rPr lang="en-US"/>
                      <a:t>Obs1365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1-46C3-44C3-9E8D-F26910FCE69E}"/>
                </c:ext>
              </c:extLst>
            </c:dLbl>
            <c:dLbl>
              <c:idx val="1350"/>
              <c:tx>
                <c:rich>
                  <a:bodyPr/>
                  <a:lstStyle/>
                  <a:p>
                    <a:r>
                      <a:rPr lang="en-US"/>
                      <a:t>Obs1366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2-46C3-44C3-9E8D-F26910FCE69E}"/>
                </c:ext>
              </c:extLst>
            </c:dLbl>
            <c:dLbl>
              <c:idx val="1351"/>
              <c:tx>
                <c:rich>
                  <a:bodyPr/>
                  <a:lstStyle/>
                  <a:p>
                    <a:r>
                      <a:rPr lang="en-US"/>
                      <a:t>Obs1367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3-46C3-44C3-9E8D-F26910FCE69E}"/>
                </c:ext>
              </c:extLst>
            </c:dLbl>
            <c:dLbl>
              <c:idx val="1352"/>
              <c:tx>
                <c:rich>
                  <a:bodyPr/>
                  <a:lstStyle/>
                  <a:p>
                    <a:r>
                      <a:rPr lang="en-US"/>
                      <a:t>Obs1368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4-46C3-44C3-9E8D-F26910FCE69E}"/>
                </c:ext>
              </c:extLst>
            </c:dLbl>
            <c:dLbl>
              <c:idx val="1353"/>
              <c:tx>
                <c:rich>
                  <a:bodyPr/>
                  <a:lstStyle/>
                  <a:p>
                    <a:r>
                      <a:rPr lang="en-US"/>
                      <a:t>Obs1369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5-46C3-44C3-9E8D-F26910FCE69E}"/>
                </c:ext>
              </c:extLst>
            </c:dLbl>
            <c:dLbl>
              <c:idx val="1354"/>
              <c:tx>
                <c:rich>
                  <a:bodyPr/>
                  <a:lstStyle/>
                  <a:p>
                    <a:r>
                      <a:rPr lang="en-US"/>
                      <a:t>Obs1370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6-46C3-44C3-9E8D-F26910FCE69E}"/>
                </c:ext>
              </c:extLst>
            </c:dLbl>
            <c:dLbl>
              <c:idx val="1355"/>
              <c:tx>
                <c:rich>
                  <a:bodyPr/>
                  <a:lstStyle/>
                  <a:p>
                    <a:r>
                      <a:rPr lang="en-US"/>
                      <a:t>Obs1371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7-46C3-44C3-9E8D-F26910FCE69E}"/>
                </c:ext>
              </c:extLst>
            </c:dLbl>
            <c:dLbl>
              <c:idx val="1356"/>
              <c:tx>
                <c:rich>
                  <a:bodyPr/>
                  <a:lstStyle/>
                  <a:p>
                    <a:r>
                      <a:rPr lang="en-US"/>
                      <a:t>Obs1372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8-46C3-44C3-9E8D-F26910FCE69E}"/>
                </c:ext>
              </c:extLst>
            </c:dLbl>
            <c:dLbl>
              <c:idx val="1357"/>
              <c:tx>
                <c:rich>
                  <a:bodyPr/>
                  <a:lstStyle/>
                  <a:p>
                    <a:r>
                      <a:rPr lang="en-US"/>
                      <a:t>Obs1373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9-46C3-44C3-9E8D-F26910FCE69E}"/>
                </c:ext>
              </c:extLst>
            </c:dLbl>
            <c:dLbl>
              <c:idx val="1358"/>
              <c:tx>
                <c:rich>
                  <a:bodyPr/>
                  <a:lstStyle/>
                  <a:p>
                    <a:r>
                      <a:rPr lang="en-US"/>
                      <a:t>Obs1374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A-46C3-44C3-9E8D-F26910FCE69E}"/>
                </c:ext>
              </c:extLst>
            </c:dLbl>
            <c:dLbl>
              <c:idx val="1359"/>
              <c:tx>
                <c:rich>
                  <a:bodyPr/>
                  <a:lstStyle/>
                  <a:p>
                    <a:r>
                      <a:rPr lang="en-US"/>
                      <a:t>Obs1375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B-46C3-44C3-9E8D-F26910FCE69E}"/>
                </c:ext>
              </c:extLst>
            </c:dLbl>
            <c:dLbl>
              <c:idx val="1360"/>
              <c:tx>
                <c:rich>
                  <a:bodyPr/>
                  <a:lstStyle/>
                  <a:p>
                    <a:r>
                      <a:rPr lang="en-US"/>
                      <a:t>Obs1376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C-46C3-44C3-9E8D-F26910FCE69E}"/>
                </c:ext>
              </c:extLst>
            </c:dLbl>
            <c:dLbl>
              <c:idx val="1361"/>
              <c:tx>
                <c:rich>
                  <a:bodyPr/>
                  <a:lstStyle/>
                  <a:p>
                    <a:r>
                      <a:rPr lang="en-US"/>
                      <a:t>Obs1377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D-46C3-44C3-9E8D-F26910FCE69E}"/>
                </c:ext>
              </c:extLst>
            </c:dLbl>
            <c:dLbl>
              <c:idx val="1362"/>
              <c:tx>
                <c:rich>
                  <a:bodyPr/>
                  <a:lstStyle/>
                  <a:p>
                    <a:r>
                      <a:rPr lang="en-US"/>
                      <a:t>Obs1378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E-46C3-44C3-9E8D-F26910FCE69E}"/>
                </c:ext>
              </c:extLst>
            </c:dLbl>
            <c:dLbl>
              <c:idx val="1363"/>
              <c:tx>
                <c:rich>
                  <a:bodyPr/>
                  <a:lstStyle/>
                  <a:p>
                    <a:r>
                      <a:rPr lang="en-US"/>
                      <a:t>Obs1379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5F-46C3-44C3-9E8D-F26910FCE69E}"/>
                </c:ext>
              </c:extLst>
            </c:dLbl>
            <c:dLbl>
              <c:idx val="1364"/>
              <c:tx>
                <c:rich>
                  <a:bodyPr/>
                  <a:lstStyle/>
                  <a:p>
                    <a:r>
                      <a:rPr lang="en-US"/>
                      <a:t>Obs1381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0-46C3-44C3-9E8D-F26910FCE69E}"/>
                </c:ext>
              </c:extLst>
            </c:dLbl>
            <c:dLbl>
              <c:idx val="1365"/>
              <c:tx>
                <c:rich>
                  <a:bodyPr/>
                  <a:lstStyle/>
                  <a:p>
                    <a:r>
                      <a:rPr lang="en-US"/>
                      <a:t>Obs1382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1-46C3-44C3-9E8D-F26910FCE69E}"/>
                </c:ext>
              </c:extLst>
            </c:dLbl>
            <c:dLbl>
              <c:idx val="1366"/>
              <c:tx>
                <c:rich>
                  <a:bodyPr/>
                  <a:lstStyle/>
                  <a:p>
                    <a:r>
                      <a:rPr lang="en-US"/>
                      <a:t>Obs1383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2-46C3-44C3-9E8D-F26910FCE69E}"/>
                </c:ext>
              </c:extLst>
            </c:dLbl>
            <c:dLbl>
              <c:idx val="1367"/>
              <c:tx>
                <c:rich>
                  <a:bodyPr/>
                  <a:lstStyle/>
                  <a:p>
                    <a:r>
                      <a:rPr lang="en-US"/>
                      <a:t>Obs1384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3-46C3-44C3-9E8D-F26910FCE69E}"/>
                </c:ext>
              </c:extLst>
            </c:dLbl>
            <c:dLbl>
              <c:idx val="1368"/>
              <c:tx>
                <c:rich>
                  <a:bodyPr/>
                  <a:lstStyle/>
                  <a:p>
                    <a:r>
                      <a:rPr lang="en-US"/>
                      <a:t>Obs1385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4-46C3-44C3-9E8D-F26910FCE69E}"/>
                </c:ext>
              </c:extLst>
            </c:dLbl>
            <c:dLbl>
              <c:idx val="1369"/>
              <c:tx>
                <c:rich>
                  <a:bodyPr/>
                  <a:lstStyle/>
                  <a:p>
                    <a:r>
                      <a:rPr lang="en-US"/>
                      <a:t>Obs1386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5-46C3-44C3-9E8D-F26910FCE69E}"/>
                </c:ext>
              </c:extLst>
            </c:dLbl>
            <c:dLbl>
              <c:idx val="1370"/>
              <c:tx>
                <c:rich>
                  <a:bodyPr/>
                  <a:lstStyle/>
                  <a:p>
                    <a:r>
                      <a:rPr lang="en-US"/>
                      <a:t>Obs1387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6-46C3-44C3-9E8D-F26910FCE69E}"/>
                </c:ext>
              </c:extLst>
            </c:dLbl>
            <c:dLbl>
              <c:idx val="1371"/>
              <c:tx>
                <c:rich>
                  <a:bodyPr/>
                  <a:lstStyle/>
                  <a:p>
                    <a:r>
                      <a:rPr lang="en-US"/>
                      <a:t>Obs1388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7-46C3-44C3-9E8D-F26910FCE69E}"/>
                </c:ext>
              </c:extLst>
            </c:dLbl>
            <c:dLbl>
              <c:idx val="1372"/>
              <c:tx>
                <c:rich>
                  <a:bodyPr/>
                  <a:lstStyle/>
                  <a:p>
                    <a:r>
                      <a:rPr lang="en-US"/>
                      <a:t>Obs1389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8-46C3-44C3-9E8D-F26910FCE69E}"/>
                </c:ext>
              </c:extLst>
            </c:dLbl>
            <c:dLbl>
              <c:idx val="1373"/>
              <c:tx>
                <c:rich>
                  <a:bodyPr/>
                  <a:lstStyle/>
                  <a:p>
                    <a:r>
                      <a:rPr lang="en-US"/>
                      <a:t>Obs1390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9-46C3-44C3-9E8D-F26910FCE69E}"/>
                </c:ext>
              </c:extLst>
            </c:dLbl>
            <c:dLbl>
              <c:idx val="1374"/>
              <c:tx>
                <c:rich>
                  <a:bodyPr/>
                  <a:lstStyle/>
                  <a:p>
                    <a:r>
                      <a:rPr lang="en-US"/>
                      <a:t>Obs1391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A-46C3-44C3-9E8D-F26910FCE69E}"/>
                </c:ext>
              </c:extLst>
            </c:dLbl>
            <c:dLbl>
              <c:idx val="1375"/>
              <c:tx>
                <c:rich>
                  <a:bodyPr/>
                  <a:lstStyle/>
                  <a:p>
                    <a:r>
                      <a:rPr lang="en-US"/>
                      <a:t>Obs1392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B-46C3-44C3-9E8D-F26910FCE69E}"/>
                </c:ext>
              </c:extLst>
            </c:dLbl>
            <c:dLbl>
              <c:idx val="1376"/>
              <c:tx>
                <c:rich>
                  <a:bodyPr/>
                  <a:lstStyle/>
                  <a:p>
                    <a:r>
                      <a:rPr lang="en-US"/>
                      <a:t>Obs1393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C-46C3-44C3-9E8D-F26910FCE69E}"/>
                </c:ext>
              </c:extLst>
            </c:dLbl>
            <c:dLbl>
              <c:idx val="1377"/>
              <c:tx>
                <c:rich>
                  <a:bodyPr/>
                  <a:lstStyle/>
                  <a:p>
                    <a:r>
                      <a:rPr lang="en-US"/>
                      <a:t>Obs1394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D-46C3-44C3-9E8D-F26910FCE69E}"/>
                </c:ext>
              </c:extLst>
            </c:dLbl>
            <c:dLbl>
              <c:idx val="1378"/>
              <c:tx>
                <c:rich>
                  <a:bodyPr/>
                  <a:lstStyle/>
                  <a:p>
                    <a:r>
                      <a:rPr lang="en-US"/>
                      <a:t>Obs1395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E-46C3-44C3-9E8D-F26910FCE69E}"/>
                </c:ext>
              </c:extLst>
            </c:dLbl>
            <c:dLbl>
              <c:idx val="1379"/>
              <c:tx>
                <c:rich>
                  <a:bodyPr/>
                  <a:lstStyle/>
                  <a:p>
                    <a:r>
                      <a:rPr lang="en-US"/>
                      <a:t>Obs1396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6F-46C3-44C3-9E8D-F26910FCE69E}"/>
                </c:ext>
              </c:extLst>
            </c:dLbl>
            <c:dLbl>
              <c:idx val="1380"/>
              <c:tx>
                <c:rich>
                  <a:bodyPr/>
                  <a:lstStyle/>
                  <a:p>
                    <a:r>
                      <a:rPr lang="en-US"/>
                      <a:t>Obs1397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0-46C3-44C3-9E8D-F26910FCE69E}"/>
                </c:ext>
              </c:extLst>
            </c:dLbl>
            <c:dLbl>
              <c:idx val="1381"/>
              <c:tx>
                <c:rich>
                  <a:bodyPr/>
                  <a:lstStyle/>
                  <a:p>
                    <a:r>
                      <a:rPr lang="en-US"/>
                      <a:t>Obs1398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1-46C3-44C3-9E8D-F26910FCE69E}"/>
                </c:ext>
              </c:extLst>
            </c:dLbl>
            <c:dLbl>
              <c:idx val="1382"/>
              <c:tx>
                <c:rich>
                  <a:bodyPr/>
                  <a:lstStyle/>
                  <a:p>
                    <a:r>
                      <a:rPr lang="en-US"/>
                      <a:t>Obs1399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2-46C3-44C3-9E8D-F26910FCE69E}"/>
                </c:ext>
              </c:extLst>
            </c:dLbl>
            <c:dLbl>
              <c:idx val="1383"/>
              <c:tx>
                <c:rich>
                  <a:bodyPr/>
                  <a:lstStyle/>
                  <a:p>
                    <a:r>
                      <a:rPr lang="en-US"/>
                      <a:t>Obs1400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3-46C3-44C3-9E8D-F26910FCE69E}"/>
                </c:ext>
              </c:extLst>
            </c:dLbl>
            <c:dLbl>
              <c:idx val="1384"/>
              <c:tx>
                <c:rich>
                  <a:bodyPr/>
                  <a:lstStyle/>
                  <a:p>
                    <a:r>
                      <a:rPr lang="en-US"/>
                      <a:t>Obs1401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4-46C3-44C3-9E8D-F26910FCE69E}"/>
                </c:ext>
              </c:extLst>
            </c:dLbl>
            <c:dLbl>
              <c:idx val="1385"/>
              <c:tx>
                <c:rich>
                  <a:bodyPr/>
                  <a:lstStyle/>
                  <a:p>
                    <a:r>
                      <a:rPr lang="en-US"/>
                      <a:t>Obs1402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5-46C3-44C3-9E8D-F26910FCE69E}"/>
                </c:ext>
              </c:extLst>
            </c:dLbl>
            <c:dLbl>
              <c:idx val="1386"/>
              <c:tx>
                <c:rich>
                  <a:bodyPr/>
                  <a:lstStyle/>
                  <a:p>
                    <a:r>
                      <a:rPr lang="en-US"/>
                      <a:t>Obs1403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6-46C3-44C3-9E8D-F26910FCE69E}"/>
                </c:ext>
              </c:extLst>
            </c:dLbl>
            <c:dLbl>
              <c:idx val="1387"/>
              <c:tx>
                <c:rich>
                  <a:bodyPr/>
                  <a:lstStyle/>
                  <a:p>
                    <a:r>
                      <a:rPr lang="en-US"/>
                      <a:t>Obs1404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7-46C3-44C3-9E8D-F26910FCE69E}"/>
                </c:ext>
              </c:extLst>
            </c:dLbl>
            <c:dLbl>
              <c:idx val="1388"/>
              <c:tx>
                <c:rich>
                  <a:bodyPr/>
                  <a:lstStyle/>
                  <a:p>
                    <a:r>
                      <a:rPr lang="en-US"/>
                      <a:t>Obs1405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8-46C3-44C3-9E8D-F26910FCE69E}"/>
                </c:ext>
              </c:extLst>
            </c:dLbl>
            <c:dLbl>
              <c:idx val="1389"/>
              <c:tx>
                <c:rich>
                  <a:bodyPr/>
                  <a:lstStyle/>
                  <a:p>
                    <a:r>
                      <a:rPr lang="en-US"/>
                      <a:t>Obs1406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9-46C3-44C3-9E8D-F26910FCE69E}"/>
                </c:ext>
              </c:extLst>
            </c:dLbl>
            <c:dLbl>
              <c:idx val="1390"/>
              <c:tx>
                <c:rich>
                  <a:bodyPr/>
                  <a:lstStyle/>
                  <a:p>
                    <a:r>
                      <a:rPr lang="en-US"/>
                      <a:t>Obs1407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A-46C3-44C3-9E8D-F26910FCE69E}"/>
                </c:ext>
              </c:extLst>
            </c:dLbl>
            <c:dLbl>
              <c:idx val="1391"/>
              <c:tx>
                <c:rich>
                  <a:bodyPr/>
                  <a:lstStyle/>
                  <a:p>
                    <a:r>
                      <a:rPr lang="en-US"/>
                      <a:t>Obs1408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B-46C3-44C3-9E8D-F26910FCE69E}"/>
                </c:ext>
              </c:extLst>
            </c:dLbl>
            <c:dLbl>
              <c:idx val="1392"/>
              <c:tx>
                <c:rich>
                  <a:bodyPr/>
                  <a:lstStyle/>
                  <a:p>
                    <a:r>
                      <a:rPr lang="en-US"/>
                      <a:t>Obs1409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C-46C3-44C3-9E8D-F26910FCE69E}"/>
                </c:ext>
              </c:extLst>
            </c:dLbl>
            <c:dLbl>
              <c:idx val="1393"/>
              <c:tx>
                <c:rich>
                  <a:bodyPr/>
                  <a:lstStyle/>
                  <a:p>
                    <a:r>
                      <a:rPr lang="en-US"/>
                      <a:t>Obs1410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D-46C3-44C3-9E8D-F26910FCE69E}"/>
                </c:ext>
              </c:extLst>
            </c:dLbl>
            <c:dLbl>
              <c:idx val="1394"/>
              <c:tx>
                <c:rich>
                  <a:bodyPr/>
                  <a:lstStyle/>
                  <a:p>
                    <a:r>
                      <a:rPr lang="en-US"/>
                      <a:t>Obs1411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E-46C3-44C3-9E8D-F26910FCE69E}"/>
                </c:ext>
              </c:extLst>
            </c:dLbl>
            <c:dLbl>
              <c:idx val="1395"/>
              <c:tx>
                <c:rich>
                  <a:bodyPr/>
                  <a:lstStyle/>
                  <a:p>
                    <a:r>
                      <a:rPr lang="en-US"/>
                      <a:t>Obs1412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7F-46C3-44C3-9E8D-F26910FCE69E}"/>
                </c:ext>
              </c:extLst>
            </c:dLbl>
            <c:dLbl>
              <c:idx val="1396"/>
              <c:tx>
                <c:rich>
                  <a:bodyPr/>
                  <a:lstStyle/>
                  <a:p>
                    <a:r>
                      <a:rPr lang="en-US"/>
                      <a:t>Obs1413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0-46C3-44C3-9E8D-F26910FCE69E}"/>
                </c:ext>
              </c:extLst>
            </c:dLbl>
            <c:dLbl>
              <c:idx val="1397"/>
              <c:tx>
                <c:rich>
                  <a:bodyPr/>
                  <a:lstStyle/>
                  <a:p>
                    <a:r>
                      <a:rPr lang="en-US"/>
                      <a:t>Obs1414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1-46C3-44C3-9E8D-F26910FCE69E}"/>
                </c:ext>
              </c:extLst>
            </c:dLbl>
            <c:dLbl>
              <c:idx val="1398"/>
              <c:tx>
                <c:rich>
                  <a:bodyPr/>
                  <a:lstStyle/>
                  <a:p>
                    <a:r>
                      <a:rPr lang="en-US"/>
                      <a:t>Obs1415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2-46C3-44C3-9E8D-F26910FCE69E}"/>
                </c:ext>
              </c:extLst>
            </c:dLbl>
            <c:dLbl>
              <c:idx val="1399"/>
              <c:tx>
                <c:rich>
                  <a:bodyPr/>
                  <a:lstStyle/>
                  <a:p>
                    <a:r>
                      <a:rPr lang="en-US"/>
                      <a:t>Obs1416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3-46C3-44C3-9E8D-F26910FCE69E}"/>
                </c:ext>
              </c:extLst>
            </c:dLbl>
            <c:dLbl>
              <c:idx val="1400"/>
              <c:tx>
                <c:rich>
                  <a:bodyPr/>
                  <a:lstStyle/>
                  <a:p>
                    <a:r>
                      <a:rPr lang="en-US"/>
                      <a:t>Obs1417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4-46C3-44C3-9E8D-F26910FCE69E}"/>
                </c:ext>
              </c:extLst>
            </c:dLbl>
            <c:dLbl>
              <c:idx val="1401"/>
              <c:tx>
                <c:rich>
                  <a:bodyPr/>
                  <a:lstStyle/>
                  <a:p>
                    <a:r>
                      <a:rPr lang="en-US"/>
                      <a:t>Obs1418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5-46C3-44C3-9E8D-F26910FCE69E}"/>
                </c:ext>
              </c:extLst>
            </c:dLbl>
            <c:dLbl>
              <c:idx val="1402"/>
              <c:tx>
                <c:rich>
                  <a:bodyPr/>
                  <a:lstStyle/>
                  <a:p>
                    <a:r>
                      <a:rPr lang="en-US"/>
                      <a:t>Obs1419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6-46C3-44C3-9E8D-F26910FCE69E}"/>
                </c:ext>
              </c:extLst>
            </c:dLbl>
            <c:dLbl>
              <c:idx val="1403"/>
              <c:tx>
                <c:rich>
                  <a:bodyPr/>
                  <a:lstStyle/>
                  <a:p>
                    <a:r>
                      <a:rPr lang="en-US"/>
                      <a:t>Obs1420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7-46C3-44C3-9E8D-F26910FCE69E}"/>
                </c:ext>
              </c:extLst>
            </c:dLbl>
            <c:dLbl>
              <c:idx val="1404"/>
              <c:tx>
                <c:rich>
                  <a:bodyPr/>
                  <a:lstStyle/>
                  <a:p>
                    <a:r>
                      <a:rPr lang="en-US"/>
                      <a:t>Obs1421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8-46C3-44C3-9E8D-F26910FCE69E}"/>
                </c:ext>
              </c:extLst>
            </c:dLbl>
            <c:dLbl>
              <c:idx val="1405"/>
              <c:tx>
                <c:rich>
                  <a:bodyPr/>
                  <a:lstStyle/>
                  <a:p>
                    <a:r>
                      <a:rPr lang="en-US"/>
                      <a:t>Obs1422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9-46C3-44C3-9E8D-F26910FCE69E}"/>
                </c:ext>
              </c:extLst>
            </c:dLbl>
            <c:dLbl>
              <c:idx val="1406"/>
              <c:tx>
                <c:rich>
                  <a:bodyPr/>
                  <a:lstStyle/>
                  <a:p>
                    <a:r>
                      <a:rPr lang="en-US"/>
                      <a:t>Obs1423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A-46C3-44C3-9E8D-F26910FCE69E}"/>
                </c:ext>
              </c:extLst>
            </c:dLbl>
            <c:dLbl>
              <c:idx val="1407"/>
              <c:tx>
                <c:rich>
                  <a:bodyPr/>
                  <a:lstStyle/>
                  <a:p>
                    <a:r>
                      <a:rPr lang="en-US"/>
                      <a:t>Obs1424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B-46C3-44C3-9E8D-F26910FCE69E}"/>
                </c:ext>
              </c:extLst>
            </c:dLbl>
            <c:dLbl>
              <c:idx val="1408"/>
              <c:tx>
                <c:rich>
                  <a:bodyPr/>
                  <a:lstStyle/>
                  <a:p>
                    <a:r>
                      <a:rPr lang="en-US"/>
                      <a:t>Obs1425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C-46C3-44C3-9E8D-F26910FCE69E}"/>
                </c:ext>
              </c:extLst>
            </c:dLbl>
            <c:dLbl>
              <c:idx val="1409"/>
              <c:tx>
                <c:rich>
                  <a:bodyPr/>
                  <a:lstStyle/>
                  <a:p>
                    <a:r>
                      <a:rPr lang="en-US"/>
                      <a:t>Obs1426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D-46C3-44C3-9E8D-F26910FCE69E}"/>
                </c:ext>
              </c:extLst>
            </c:dLbl>
            <c:dLbl>
              <c:idx val="1410"/>
              <c:tx>
                <c:rich>
                  <a:bodyPr/>
                  <a:lstStyle/>
                  <a:p>
                    <a:r>
                      <a:rPr lang="en-US"/>
                      <a:t>Obs1427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E-46C3-44C3-9E8D-F26910FCE69E}"/>
                </c:ext>
              </c:extLst>
            </c:dLbl>
            <c:dLbl>
              <c:idx val="1411"/>
              <c:tx>
                <c:rich>
                  <a:bodyPr/>
                  <a:lstStyle/>
                  <a:p>
                    <a:r>
                      <a:rPr lang="en-US"/>
                      <a:t>Obs1428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8F-46C3-44C3-9E8D-F26910FCE69E}"/>
                </c:ext>
              </c:extLst>
            </c:dLbl>
            <c:dLbl>
              <c:idx val="1412"/>
              <c:tx>
                <c:rich>
                  <a:bodyPr/>
                  <a:lstStyle/>
                  <a:p>
                    <a:r>
                      <a:rPr lang="en-US"/>
                      <a:t>Obs1429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0-46C3-44C3-9E8D-F26910FCE69E}"/>
                </c:ext>
              </c:extLst>
            </c:dLbl>
            <c:dLbl>
              <c:idx val="1413"/>
              <c:tx>
                <c:rich>
                  <a:bodyPr/>
                  <a:lstStyle/>
                  <a:p>
                    <a:r>
                      <a:rPr lang="en-US"/>
                      <a:t>Obs1430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1-46C3-44C3-9E8D-F26910FCE69E}"/>
                </c:ext>
              </c:extLst>
            </c:dLbl>
            <c:dLbl>
              <c:idx val="1414"/>
              <c:tx>
                <c:rich>
                  <a:bodyPr/>
                  <a:lstStyle/>
                  <a:p>
                    <a:r>
                      <a:rPr lang="en-US"/>
                      <a:t>Obs1431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2-46C3-44C3-9E8D-F26910FCE69E}"/>
                </c:ext>
              </c:extLst>
            </c:dLbl>
            <c:dLbl>
              <c:idx val="1415"/>
              <c:tx>
                <c:rich>
                  <a:bodyPr/>
                  <a:lstStyle/>
                  <a:p>
                    <a:r>
                      <a:rPr lang="en-US"/>
                      <a:t>Obs1432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3-46C3-44C3-9E8D-F26910FCE69E}"/>
                </c:ext>
              </c:extLst>
            </c:dLbl>
            <c:dLbl>
              <c:idx val="1416"/>
              <c:tx>
                <c:rich>
                  <a:bodyPr/>
                  <a:lstStyle/>
                  <a:p>
                    <a:r>
                      <a:rPr lang="en-US"/>
                      <a:t>Obs1433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4-46C3-44C3-9E8D-F26910FCE69E}"/>
                </c:ext>
              </c:extLst>
            </c:dLbl>
            <c:dLbl>
              <c:idx val="1417"/>
              <c:tx>
                <c:rich>
                  <a:bodyPr/>
                  <a:lstStyle/>
                  <a:p>
                    <a:r>
                      <a:rPr lang="en-US"/>
                      <a:t>Obs1434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5-46C3-44C3-9E8D-F26910FCE69E}"/>
                </c:ext>
              </c:extLst>
            </c:dLbl>
            <c:dLbl>
              <c:idx val="1418"/>
              <c:tx>
                <c:rich>
                  <a:bodyPr/>
                  <a:lstStyle/>
                  <a:p>
                    <a:r>
                      <a:rPr lang="en-US"/>
                      <a:t>Obs1435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6-46C3-44C3-9E8D-F26910FCE69E}"/>
                </c:ext>
              </c:extLst>
            </c:dLbl>
            <c:dLbl>
              <c:idx val="1419"/>
              <c:tx>
                <c:rich>
                  <a:bodyPr/>
                  <a:lstStyle/>
                  <a:p>
                    <a:r>
                      <a:rPr lang="en-US"/>
                      <a:t>Obs1436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7-46C3-44C3-9E8D-F26910FCE69E}"/>
                </c:ext>
              </c:extLst>
            </c:dLbl>
            <c:dLbl>
              <c:idx val="1420"/>
              <c:tx>
                <c:rich>
                  <a:bodyPr/>
                  <a:lstStyle/>
                  <a:p>
                    <a:r>
                      <a:rPr lang="en-US"/>
                      <a:t>Obs1437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8-46C3-44C3-9E8D-F26910FCE69E}"/>
                </c:ext>
              </c:extLst>
            </c:dLbl>
            <c:dLbl>
              <c:idx val="1421"/>
              <c:tx>
                <c:rich>
                  <a:bodyPr/>
                  <a:lstStyle/>
                  <a:p>
                    <a:r>
                      <a:rPr lang="en-US"/>
                      <a:t>Obs1438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9-46C3-44C3-9E8D-F26910FCE69E}"/>
                </c:ext>
              </c:extLst>
            </c:dLbl>
            <c:dLbl>
              <c:idx val="1422"/>
              <c:tx>
                <c:rich>
                  <a:bodyPr/>
                  <a:lstStyle/>
                  <a:p>
                    <a:r>
                      <a:rPr lang="en-US"/>
                      <a:t>Obs1439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A-46C3-44C3-9E8D-F26910FCE69E}"/>
                </c:ext>
              </c:extLst>
            </c:dLbl>
            <c:dLbl>
              <c:idx val="1423"/>
              <c:tx>
                <c:rich>
                  <a:bodyPr/>
                  <a:lstStyle/>
                  <a:p>
                    <a:r>
                      <a:rPr lang="en-US"/>
                      <a:t>Obs1440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B-46C3-44C3-9E8D-F26910FCE69E}"/>
                </c:ext>
              </c:extLst>
            </c:dLbl>
            <c:dLbl>
              <c:idx val="1424"/>
              <c:tx>
                <c:rich>
                  <a:bodyPr/>
                  <a:lstStyle/>
                  <a:p>
                    <a:r>
                      <a:rPr lang="en-US"/>
                      <a:t>Obs1441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C-46C3-44C3-9E8D-F26910FCE69E}"/>
                </c:ext>
              </c:extLst>
            </c:dLbl>
            <c:dLbl>
              <c:idx val="1425"/>
              <c:tx>
                <c:rich>
                  <a:bodyPr/>
                  <a:lstStyle/>
                  <a:p>
                    <a:r>
                      <a:rPr lang="en-US"/>
                      <a:t>Obs1442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D-46C3-44C3-9E8D-F26910FCE69E}"/>
                </c:ext>
              </c:extLst>
            </c:dLbl>
            <c:dLbl>
              <c:idx val="1426"/>
              <c:tx>
                <c:rich>
                  <a:bodyPr/>
                  <a:lstStyle/>
                  <a:p>
                    <a:r>
                      <a:rPr lang="en-US"/>
                      <a:t>Obs1443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E-46C3-44C3-9E8D-F26910FCE69E}"/>
                </c:ext>
              </c:extLst>
            </c:dLbl>
            <c:dLbl>
              <c:idx val="1427"/>
              <c:tx>
                <c:rich>
                  <a:bodyPr/>
                  <a:lstStyle/>
                  <a:p>
                    <a:r>
                      <a:rPr lang="en-US"/>
                      <a:t>Obs1444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9F-46C3-44C3-9E8D-F26910FCE69E}"/>
                </c:ext>
              </c:extLst>
            </c:dLbl>
            <c:dLbl>
              <c:idx val="1428"/>
              <c:tx>
                <c:rich>
                  <a:bodyPr/>
                  <a:lstStyle/>
                  <a:p>
                    <a:r>
                      <a:rPr lang="en-US"/>
                      <a:t>Obs1445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0-46C3-44C3-9E8D-F26910FCE69E}"/>
                </c:ext>
              </c:extLst>
            </c:dLbl>
            <c:dLbl>
              <c:idx val="1429"/>
              <c:tx>
                <c:rich>
                  <a:bodyPr/>
                  <a:lstStyle/>
                  <a:p>
                    <a:r>
                      <a:rPr lang="en-US"/>
                      <a:t>Obs1446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1-46C3-44C3-9E8D-F26910FCE69E}"/>
                </c:ext>
              </c:extLst>
            </c:dLbl>
            <c:dLbl>
              <c:idx val="1430"/>
              <c:tx>
                <c:rich>
                  <a:bodyPr/>
                  <a:lstStyle/>
                  <a:p>
                    <a:r>
                      <a:rPr lang="en-US"/>
                      <a:t>Obs1447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2-46C3-44C3-9E8D-F26910FCE69E}"/>
                </c:ext>
              </c:extLst>
            </c:dLbl>
            <c:dLbl>
              <c:idx val="1431"/>
              <c:tx>
                <c:rich>
                  <a:bodyPr/>
                  <a:lstStyle/>
                  <a:p>
                    <a:r>
                      <a:rPr lang="en-US"/>
                      <a:t>Obs1448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3-46C3-44C3-9E8D-F26910FCE69E}"/>
                </c:ext>
              </c:extLst>
            </c:dLbl>
            <c:dLbl>
              <c:idx val="1432"/>
              <c:tx>
                <c:rich>
                  <a:bodyPr/>
                  <a:lstStyle/>
                  <a:p>
                    <a:r>
                      <a:rPr lang="en-US"/>
                      <a:t>Obs1449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4-46C3-44C3-9E8D-F26910FCE69E}"/>
                </c:ext>
              </c:extLst>
            </c:dLbl>
            <c:dLbl>
              <c:idx val="1433"/>
              <c:tx>
                <c:rich>
                  <a:bodyPr/>
                  <a:lstStyle/>
                  <a:p>
                    <a:r>
                      <a:rPr lang="en-US"/>
                      <a:t>Obs1450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5-46C3-44C3-9E8D-F26910FCE69E}"/>
                </c:ext>
              </c:extLst>
            </c:dLbl>
            <c:dLbl>
              <c:idx val="1434"/>
              <c:tx>
                <c:rich>
                  <a:bodyPr/>
                  <a:lstStyle/>
                  <a:p>
                    <a:r>
                      <a:rPr lang="en-US"/>
                      <a:t>Obs1451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6-46C3-44C3-9E8D-F26910FCE69E}"/>
                </c:ext>
              </c:extLst>
            </c:dLbl>
            <c:dLbl>
              <c:idx val="1435"/>
              <c:tx>
                <c:rich>
                  <a:bodyPr/>
                  <a:lstStyle/>
                  <a:p>
                    <a:r>
                      <a:rPr lang="en-US"/>
                      <a:t>Obs1452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7-46C3-44C3-9E8D-F26910FCE69E}"/>
                </c:ext>
              </c:extLst>
            </c:dLbl>
            <c:dLbl>
              <c:idx val="1436"/>
              <c:tx>
                <c:rich>
                  <a:bodyPr/>
                  <a:lstStyle/>
                  <a:p>
                    <a:r>
                      <a:rPr lang="en-US"/>
                      <a:t>Obs1453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8-46C3-44C3-9E8D-F26910FCE69E}"/>
                </c:ext>
              </c:extLst>
            </c:dLbl>
            <c:dLbl>
              <c:idx val="1437"/>
              <c:tx>
                <c:rich>
                  <a:bodyPr/>
                  <a:lstStyle/>
                  <a:p>
                    <a:r>
                      <a:rPr lang="en-US"/>
                      <a:t>Obs1454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9-46C3-44C3-9E8D-F26910FCE69E}"/>
                </c:ext>
              </c:extLst>
            </c:dLbl>
            <c:dLbl>
              <c:idx val="1438"/>
              <c:tx>
                <c:rich>
                  <a:bodyPr/>
                  <a:lstStyle/>
                  <a:p>
                    <a:r>
                      <a:rPr lang="en-US"/>
                      <a:t>Obs1455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A-46C3-44C3-9E8D-F26910FCE69E}"/>
                </c:ext>
              </c:extLst>
            </c:dLbl>
            <c:dLbl>
              <c:idx val="1439"/>
              <c:tx>
                <c:rich>
                  <a:bodyPr/>
                  <a:lstStyle/>
                  <a:p>
                    <a:r>
                      <a:rPr lang="en-US"/>
                      <a:t>Obs1456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B-46C3-44C3-9E8D-F26910FCE69E}"/>
                </c:ext>
              </c:extLst>
            </c:dLbl>
            <c:dLbl>
              <c:idx val="1440"/>
              <c:tx>
                <c:rich>
                  <a:bodyPr/>
                  <a:lstStyle/>
                  <a:p>
                    <a:r>
                      <a:rPr lang="en-US"/>
                      <a:t>Obs1457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C-46C3-44C3-9E8D-F26910FCE69E}"/>
                </c:ext>
              </c:extLst>
            </c:dLbl>
            <c:dLbl>
              <c:idx val="1441"/>
              <c:tx>
                <c:rich>
                  <a:bodyPr/>
                  <a:lstStyle/>
                  <a:p>
                    <a:r>
                      <a:rPr lang="en-US"/>
                      <a:t>Obs1458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D-46C3-44C3-9E8D-F26910FCE69E}"/>
                </c:ext>
              </c:extLst>
            </c:dLbl>
            <c:dLbl>
              <c:idx val="1442"/>
              <c:tx>
                <c:rich>
                  <a:bodyPr/>
                  <a:lstStyle/>
                  <a:p>
                    <a:r>
                      <a:rPr lang="en-US"/>
                      <a:t>Obs1459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E-46C3-44C3-9E8D-F26910FCE69E}"/>
                </c:ext>
              </c:extLst>
            </c:dLbl>
            <c:dLbl>
              <c:idx val="1443"/>
              <c:tx>
                <c:rich>
                  <a:bodyPr/>
                  <a:lstStyle/>
                  <a:p>
                    <a:r>
                      <a:rPr lang="en-US"/>
                      <a:t>Obs1460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AF-46C3-44C3-9E8D-F26910FCE69E}"/>
                </c:ext>
              </c:extLst>
            </c:dLbl>
            <c:dLbl>
              <c:idx val="1444"/>
              <c:tx>
                <c:rich>
                  <a:bodyPr/>
                  <a:lstStyle/>
                  <a:p>
                    <a:r>
                      <a:rPr lang="en-US"/>
                      <a:t>Obs1461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0-46C3-44C3-9E8D-F26910FCE69E}"/>
                </c:ext>
              </c:extLst>
            </c:dLbl>
            <c:dLbl>
              <c:idx val="1445"/>
              <c:tx>
                <c:rich>
                  <a:bodyPr/>
                  <a:lstStyle/>
                  <a:p>
                    <a:r>
                      <a:rPr lang="en-US"/>
                      <a:t>Obs1462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1-46C3-44C3-9E8D-F26910FCE69E}"/>
                </c:ext>
              </c:extLst>
            </c:dLbl>
            <c:dLbl>
              <c:idx val="1446"/>
              <c:tx>
                <c:rich>
                  <a:bodyPr/>
                  <a:lstStyle/>
                  <a:p>
                    <a:r>
                      <a:rPr lang="en-US"/>
                      <a:t>Obs1463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2-46C3-44C3-9E8D-F26910FCE69E}"/>
                </c:ext>
              </c:extLst>
            </c:dLbl>
            <c:dLbl>
              <c:idx val="1447"/>
              <c:tx>
                <c:rich>
                  <a:bodyPr/>
                  <a:lstStyle/>
                  <a:p>
                    <a:r>
                      <a:rPr lang="en-US"/>
                      <a:t>Obs1464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3-46C3-44C3-9E8D-F26910FCE69E}"/>
                </c:ext>
              </c:extLst>
            </c:dLbl>
            <c:dLbl>
              <c:idx val="1448"/>
              <c:tx>
                <c:rich>
                  <a:bodyPr/>
                  <a:lstStyle/>
                  <a:p>
                    <a:r>
                      <a:rPr lang="en-US"/>
                      <a:t>Obs1465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4-46C3-44C3-9E8D-F26910FCE69E}"/>
                </c:ext>
              </c:extLst>
            </c:dLbl>
            <c:dLbl>
              <c:idx val="1449"/>
              <c:tx>
                <c:rich>
                  <a:bodyPr/>
                  <a:lstStyle/>
                  <a:p>
                    <a:r>
                      <a:rPr lang="en-US"/>
                      <a:t>Obs1466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5-46C3-44C3-9E8D-F26910FCE69E}"/>
                </c:ext>
              </c:extLst>
            </c:dLbl>
            <c:dLbl>
              <c:idx val="1450"/>
              <c:tx>
                <c:rich>
                  <a:bodyPr/>
                  <a:lstStyle/>
                  <a:p>
                    <a:r>
                      <a:rPr lang="en-US"/>
                      <a:t>Obs1467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6-46C3-44C3-9E8D-F26910FCE69E}"/>
                </c:ext>
              </c:extLst>
            </c:dLbl>
            <c:dLbl>
              <c:idx val="1451"/>
              <c:tx>
                <c:rich>
                  <a:bodyPr/>
                  <a:lstStyle/>
                  <a:p>
                    <a:r>
                      <a:rPr lang="en-US"/>
                      <a:t>Obs1468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7-46C3-44C3-9E8D-F26910FCE69E}"/>
                </c:ext>
              </c:extLst>
            </c:dLbl>
            <c:dLbl>
              <c:idx val="1452"/>
              <c:tx>
                <c:rich>
                  <a:bodyPr/>
                  <a:lstStyle/>
                  <a:p>
                    <a:r>
                      <a:rPr lang="en-US"/>
                      <a:t>Obs1469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8-46C3-44C3-9E8D-F26910FCE69E}"/>
                </c:ext>
              </c:extLst>
            </c:dLbl>
            <c:dLbl>
              <c:idx val="1453"/>
              <c:tx>
                <c:rich>
                  <a:bodyPr/>
                  <a:lstStyle/>
                  <a:p>
                    <a:r>
                      <a:rPr lang="en-US"/>
                      <a:t>Obs1470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9-46C3-44C3-9E8D-F26910FCE69E}"/>
                </c:ext>
              </c:extLst>
            </c:dLbl>
            <c:dLbl>
              <c:idx val="1454"/>
              <c:tx>
                <c:rich>
                  <a:bodyPr/>
                  <a:lstStyle/>
                  <a:p>
                    <a:r>
                      <a:rPr lang="en-US"/>
                      <a:t>Obs1471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A-46C3-44C3-9E8D-F26910FCE69E}"/>
                </c:ext>
              </c:extLst>
            </c:dLbl>
            <c:dLbl>
              <c:idx val="1455"/>
              <c:tx>
                <c:rich>
                  <a:bodyPr/>
                  <a:lstStyle/>
                  <a:p>
                    <a:r>
                      <a:rPr lang="en-US"/>
                      <a:t>Obs1472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B-46C3-44C3-9E8D-F26910FCE69E}"/>
                </c:ext>
              </c:extLst>
            </c:dLbl>
            <c:dLbl>
              <c:idx val="1456"/>
              <c:tx>
                <c:rich>
                  <a:bodyPr/>
                  <a:lstStyle/>
                  <a:p>
                    <a:r>
                      <a:rPr lang="en-US"/>
                      <a:t>Obs1473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C-46C3-44C3-9E8D-F26910FCE69E}"/>
                </c:ext>
              </c:extLst>
            </c:dLbl>
            <c:dLbl>
              <c:idx val="1457"/>
              <c:tx>
                <c:rich>
                  <a:bodyPr/>
                  <a:lstStyle/>
                  <a:p>
                    <a:r>
                      <a:rPr lang="en-US"/>
                      <a:t>Obs1475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D-46C3-44C3-9E8D-F26910FCE69E}"/>
                </c:ext>
              </c:extLst>
            </c:dLbl>
            <c:dLbl>
              <c:idx val="1458"/>
              <c:tx>
                <c:rich>
                  <a:bodyPr/>
                  <a:lstStyle/>
                  <a:p>
                    <a:r>
                      <a:rPr lang="en-US"/>
                      <a:t>Obs1476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E-46C3-44C3-9E8D-F26910FCE69E}"/>
                </c:ext>
              </c:extLst>
            </c:dLbl>
            <c:dLbl>
              <c:idx val="1459"/>
              <c:tx>
                <c:rich>
                  <a:bodyPr/>
                  <a:lstStyle/>
                  <a:p>
                    <a:r>
                      <a:rPr lang="en-US"/>
                      <a:t>Obs1477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BF-46C3-44C3-9E8D-F26910FCE69E}"/>
                </c:ext>
              </c:extLst>
            </c:dLbl>
            <c:dLbl>
              <c:idx val="1460"/>
              <c:tx>
                <c:rich>
                  <a:bodyPr/>
                  <a:lstStyle/>
                  <a:p>
                    <a:r>
                      <a:rPr lang="en-US"/>
                      <a:t>Obs1478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0-46C3-44C3-9E8D-F26910FCE69E}"/>
                </c:ext>
              </c:extLst>
            </c:dLbl>
            <c:dLbl>
              <c:idx val="1461"/>
              <c:tx>
                <c:rich>
                  <a:bodyPr/>
                  <a:lstStyle/>
                  <a:p>
                    <a:r>
                      <a:rPr lang="en-US"/>
                      <a:t>Obs1479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1-46C3-44C3-9E8D-F26910FCE69E}"/>
                </c:ext>
              </c:extLst>
            </c:dLbl>
            <c:dLbl>
              <c:idx val="1462"/>
              <c:tx>
                <c:rich>
                  <a:bodyPr/>
                  <a:lstStyle/>
                  <a:p>
                    <a:r>
                      <a:rPr lang="en-US"/>
                      <a:t>Obs1480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2-46C3-44C3-9E8D-F26910FCE69E}"/>
                </c:ext>
              </c:extLst>
            </c:dLbl>
            <c:dLbl>
              <c:idx val="1463"/>
              <c:tx>
                <c:rich>
                  <a:bodyPr/>
                  <a:lstStyle/>
                  <a:p>
                    <a:r>
                      <a:rPr lang="en-US"/>
                      <a:t>Obs1481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3-46C3-44C3-9E8D-F26910FCE69E}"/>
                </c:ext>
              </c:extLst>
            </c:dLbl>
            <c:dLbl>
              <c:idx val="1464"/>
              <c:tx>
                <c:rich>
                  <a:bodyPr/>
                  <a:lstStyle/>
                  <a:p>
                    <a:r>
                      <a:rPr lang="en-US"/>
                      <a:t>Obs1482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4-46C3-44C3-9E8D-F26910FCE69E}"/>
                </c:ext>
              </c:extLst>
            </c:dLbl>
            <c:dLbl>
              <c:idx val="1465"/>
              <c:tx>
                <c:rich>
                  <a:bodyPr/>
                  <a:lstStyle/>
                  <a:p>
                    <a:r>
                      <a:rPr lang="en-US"/>
                      <a:t>Obs1483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5-46C3-44C3-9E8D-F26910FCE69E}"/>
                </c:ext>
              </c:extLst>
            </c:dLbl>
            <c:dLbl>
              <c:idx val="1466"/>
              <c:tx>
                <c:rich>
                  <a:bodyPr/>
                  <a:lstStyle/>
                  <a:p>
                    <a:r>
                      <a:rPr lang="en-US"/>
                      <a:t>Obs1484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6-46C3-44C3-9E8D-F26910FCE69E}"/>
                </c:ext>
              </c:extLst>
            </c:dLbl>
            <c:dLbl>
              <c:idx val="1467"/>
              <c:tx>
                <c:rich>
                  <a:bodyPr/>
                  <a:lstStyle/>
                  <a:p>
                    <a:r>
                      <a:rPr lang="en-US"/>
                      <a:t>Obs1485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7-46C3-44C3-9E8D-F26910FCE69E}"/>
                </c:ext>
              </c:extLst>
            </c:dLbl>
            <c:dLbl>
              <c:idx val="1468"/>
              <c:tx>
                <c:rich>
                  <a:bodyPr/>
                  <a:lstStyle/>
                  <a:p>
                    <a:r>
                      <a:rPr lang="en-US"/>
                      <a:t>Obs1486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8-46C3-44C3-9E8D-F26910FCE69E}"/>
                </c:ext>
              </c:extLst>
            </c:dLbl>
            <c:dLbl>
              <c:idx val="1469"/>
              <c:tx>
                <c:rich>
                  <a:bodyPr/>
                  <a:lstStyle/>
                  <a:p>
                    <a:r>
                      <a:rPr lang="en-US"/>
                      <a:t>Obs1487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9-46C3-44C3-9E8D-F26910FCE69E}"/>
                </c:ext>
              </c:extLst>
            </c:dLbl>
            <c:dLbl>
              <c:idx val="1470"/>
              <c:tx>
                <c:rich>
                  <a:bodyPr/>
                  <a:lstStyle/>
                  <a:p>
                    <a:r>
                      <a:rPr lang="en-US"/>
                      <a:t>Obs1488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A-46C3-44C3-9E8D-F26910FCE69E}"/>
                </c:ext>
              </c:extLst>
            </c:dLbl>
            <c:dLbl>
              <c:idx val="1471"/>
              <c:tx>
                <c:rich>
                  <a:bodyPr/>
                  <a:lstStyle/>
                  <a:p>
                    <a:r>
                      <a:rPr lang="en-US"/>
                      <a:t>Obs1489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B-46C3-44C3-9E8D-F26910FCE69E}"/>
                </c:ext>
              </c:extLst>
            </c:dLbl>
            <c:dLbl>
              <c:idx val="1472"/>
              <c:tx>
                <c:rich>
                  <a:bodyPr/>
                  <a:lstStyle/>
                  <a:p>
                    <a:r>
                      <a:rPr lang="en-US"/>
                      <a:t>Obs1490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C-46C3-44C3-9E8D-F26910FCE69E}"/>
                </c:ext>
              </c:extLst>
            </c:dLbl>
            <c:dLbl>
              <c:idx val="1473"/>
              <c:tx>
                <c:rich>
                  <a:bodyPr/>
                  <a:lstStyle/>
                  <a:p>
                    <a:r>
                      <a:rPr lang="en-US"/>
                      <a:t>Obs1491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D-46C3-44C3-9E8D-F26910FCE69E}"/>
                </c:ext>
              </c:extLst>
            </c:dLbl>
            <c:dLbl>
              <c:idx val="1474"/>
              <c:tx>
                <c:rich>
                  <a:bodyPr/>
                  <a:lstStyle/>
                  <a:p>
                    <a:r>
                      <a:rPr lang="en-US"/>
                      <a:t>Obs1492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E-46C3-44C3-9E8D-F26910FCE69E}"/>
                </c:ext>
              </c:extLst>
            </c:dLbl>
            <c:dLbl>
              <c:idx val="1475"/>
              <c:tx>
                <c:rich>
                  <a:bodyPr/>
                  <a:lstStyle/>
                  <a:p>
                    <a:r>
                      <a:rPr lang="en-US"/>
                      <a:t>Obs1493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CF-46C3-44C3-9E8D-F26910FCE69E}"/>
                </c:ext>
              </c:extLst>
            </c:dLbl>
            <c:dLbl>
              <c:idx val="1476"/>
              <c:tx>
                <c:rich>
                  <a:bodyPr/>
                  <a:lstStyle/>
                  <a:p>
                    <a:r>
                      <a:rPr lang="en-US"/>
                      <a:t>Obs1494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0-46C3-44C3-9E8D-F26910FCE69E}"/>
                </c:ext>
              </c:extLst>
            </c:dLbl>
            <c:dLbl>
              <c:idx val="1477"/>
              <c:tx>
                <c:rich>
                  <a:bodyPr/>
                  <a:lstStyle/>
                  <a:p>
                    <a:r>
                      <a:rPr lang="en-US"/>
                      <a:t>Obs1495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1-46C3-44C3-9E8D-F26910FCE69E}"/>
                </c:ext>
              </c:extLst>
            </c:dLbl>
            <c:dLbl>
              <c:idx val="1478"/>
              <c:tx>
                <c:rich>
                  <a:bodyPr/>
                  <a:lstStyle/>
                  <a:p>
                    <a:r>
                      <a:rPr lang="en-US"/>
                      <a:t>Obs1496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2-46C3-44C3-9E8D-F26910FCE69E}"/>
                </c:ext>
              </c:extLst>
            </c:dLbl>
            <c:dLbl>
              <c:idx val="1479"/>
              <c:tx>
                <c:rich>
                  <a:bodyPr/>
                  <a:lstStyle/>
                  <a:p>
                    <a:r>
                      <a:rPr lang="en-US"/>
                      <a:t>Obs1497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3-46C3-44C3-9E8D-F26910FCE69E}"/>
                </c:ext>
              </c:extLst>
            </c:dLbl>
            <c:dLbl>
              <c:idx val="1480"/>
              <c:tx>
                <c:rich>
                  <a:bodyPr/>
                  <a:lstStyle/>
                  <a:p>
                    <a:r>
                      <a:rPr lang="en-US"/>
                      <a:t>Obs1498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4-46C3-44C3-9E8D-F26910FCE69E}"/>
                </c:ext>
              </c:extLst>
            </c:dLbl>
            <c:dLbl>
              <c:idx val="1481"/>
              <c:tx>
                <c:rich>
                  <a:bodyPr/>
                  <a:lstStyle/>
                  <a:p>
                    <a:r>
                      <a:rPr lang="en-US"/>
                      <a:t>Obs1499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5-46C3-44C3-9E8D-F26910FCE69E}"/>
                </c:ext>
              </c:extLst>
            </c:dLbl>
            <c:dLbl>
              <c:idx val="1482"/>
              <c:tx>
                <c:rich>
                  <a:bodyPr/>
                  <a:lstStyle/>
                  <a:p>
                    <a:r>
                      <a:rPr lang="en-US"/>
                      <a:t>Obs1500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6-46C3-44C3-9E8D-F26910FCE69E}"/>
                </c:ext>
              </c:extLst>
            </c:dLbl>
            <c:dLbl>
              <c:idx val="1483"/>
              <c:tx>
                <c:rich>
                  <a:bodyPr/>
                  <a:lstStyle/>
                  <a:p>
                    <a:r>
                      <a:rPr lang="en-US"/>
                      <a:t>Obs1501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7-46C3-44C3-9E8D-F26910FCE69E}"/>
                </c:ext>
              </c:extLst>
            </c:dLbl>
            <c:dLbl>
              <c:idx val="1484"/>
              <c:tx>
                <c:rich>
                  <a:bodyPr/>
                  <a:lstStyle/>
                  <a:p>
                    <a:r>
                      <a:rPr lang="en-US"/>
                      <a:t>Obs1502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8-46C3-44C3-9E8D-F26910FCE69E}"/>
                </c:ext>
              </c:extLst>
            </c:dLbl>
            <c:dLbl>
              <c:idx val="1485"/>
              <c:tx>
                <c:rich>
                  <a:bodyPr/>
                  <a:lstStyle/>
                  <a:p>
                    <a:r>
                      <a:rPr lang="en-US"/>
                      <a:t>Obs1503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9-46C3-44C3-9E8D-F26910FCE69E}"/>
                </c:ext>
              </c:extLst>
            </c:dLbl>
            <c:dLbl>
              <c:idx val="1486"/>
              <c:tx>
                <c:rich>
                  <a:bodyPr/>
                  <a:lstStyle/>
                  <a:p>
                    <a:r>
                      <a:rPr lang="en-US"/>
                      <a:t>Obs1504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A-46C3-44C3-9E8D-F26910FCE69E}"/>
                </c:ext>
              </c:extLst>
            </c:dLbl>
            <c:dLbl>
              <c:idx val="1487"/>
              <c:tx>
                <c:rich>
                  <a:bodyPr/>
                  <a:lstStyle/>
                  <a:p>
                    <a:r>
                      <a:rPr lang="en-US"/>
                      <a:t>Obs1505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B-46C3-44C3-9E8D-F26910FCE69E}"/>
                </c:ext>
              </c:extLst>
            </c:dLbl>
            <c:dLbl>
              <c:idx val="1488"/>
              <c:tx>
                <c:rich>
                  <a:bodyPr/>
                  <a:lstStyle/>
                  <a:p>
                    <a:r>
                      <a:rPr lang="en-US"/>
                      <a:t>Obs1506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C-46C3-44C3-9E8D-F26910FCE69E}"/>
                </c:ext>
              </c:extLst>
            </c:dLbl>
            <c:dLbl>
              <c:idx val="1489"/>
              <c:tx>
                <c:rich>
                  <a:bodyPr/>
                  <a:lstStyle/>
                  <a:p>
                    <a:r>
                      <a:rPr lang="en-US"/>
                      <a:t>Obs1507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D-46C3-44C3-9E8D-F26910FCE69E}"/>
                </c:ext>
              </c:extLst>
            </c:dLbl>
            <c:dLbl>
              <c:idx val="1490"/>
              <c:tx>
                <c:rich>
                  <a:bodyPr/>
                  <a:lstStyle/>
                  <a:p>
                    <a:r>
                      <a:rPr lang="en-US"/>
                      <a:t>Obs1508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E-46C3-44C3-9E8D-F26910FCE69E}"/>
                </c:ext>
              </c:extLst>
            </c:dLbl>
            <c:dLbl>
              <c:idx val="1491"/>
              <c:tx>
                <c:rich>
                  <a:bodyPr/>
                  <a:lstStyle/>
                  <a:p>
                    <a:r>
                      <a:rPr lang="en-US"/>
                      <a:t>Obs1509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DF-46C3-44C3-9E8D-F26910FCE69E}"/>
                </c:ext>
              </c:extLst>
            </c:dLbl>
            <c:dLbl>
              <c:idx val="1492"/>
              <c:tx>
                <c:rich>
                  <a:bodyPr/>
                  <a:lstStyle/>
                  <a:p>
                    <a:r>
                      <a:rPr lang="en-US"/>
                      <a:t>Obs1510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0-46C3-44C3-9E8D-F26910FCE69E}"/>
                </c:ext>
              </c:extLst>
            </c:dLbl>
            <c:dLbl>
              <c:idx val="1493"/>
              <c:tx>
                <c:rich>
                  <a:bodyPr/>
                  <a:lstStyle/>
                  <a:p>
                    <a:r>
                      <a:rPr lang="en-US"/>
                      <a:t>Obs1511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1-46C3-44C3-9E8D-F26910FCE69E}"/>
                </c:ext>
              </c:extLst>
            </c:dLbl>
            <c:dLbl>
              <c:idx val="1494"/>
              <c:tx>
                <c:rich>
                  <a:bodyPr/>
                  <a:lstStyle/>
                  <a:p>
                    <a:r>
                      <a:rPr lang="en-US"/>
                      <a:t>Obs1512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2-46C3-44C3-9E8D-F26910FCE69E}"/>
                </c:ext>
              </c:extLst>
            </c:dLbl>
            <c:dLbl>
              <c:idx val="1495"/>
              <c:tx>
                <c:rich>
                  <a:bodyPr/>
                  <a:lstStyle/>
                  <a:p>
                    <a:r>
                      <a:rPr lang="en-US"/>
                      <a:t>Obs1513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3-46C3-44C3-9E8D-F26910FCE69E}"/>
                </c:ext>
              </c:extLst>
            </c:dLbl>
            <c:dLbl>
              <c:idx val="1496"/>
              <c:tx>
                <c:rich>
                  <a:bodyPr/>
                  <a:lstStyle/>
                  <a:p>
                    <a:r>
                      <a:rPr lang="en-US"/>
                      <a:t>Obs1514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4-46C3-44C3-9E8D-F26910FCE69E}"/>
                </c:ext>
              </c:extLst>
            </c:dLbl>
            <c:dLbl>
              <c:idx val="1497"/>
              <c:tx>
                <c:rich>
                  <a:bodyPr/>
                  <a:lstStyle/>
                  <a:p>
                    <a:r>
                      <a:rPr lang="en-US"/>
                      <a:t>Obs1515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5-46C3-44C3-9E8D-F26910FCE69E}"/>
                </c:ext>
              </c:extLst>
            </c:dLbl>
            <c:dLbl>
              <c:idx val="1498"/>
              <c:tx>
                <c:rich>
                  <a:bodyPr/>
                  <a:lstStyle/>
                  <a:p>
                    <a:r>
                      <a:rPr lang="en-US"/>
                      <a:t>Obs1516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6-46C3-44C3-9E8D-F26910FCE69E}"/>
                </c:ext>
              </c:extLst>
            </c:dLbl>
            <c:dLbl>
              <c:idx val="1499"/>
              <c:tx>
                <c:rich>
                  <a:bodyPr/>
                  <a:lstStyle/>
                  <a:p>
                    <a:r>
                      <a:rPr lang="en-US"/>
                      <a:t>Obs1517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7-46C3-44C3-9E8D-F26910FCE69E}"/>
                </c:ext>
              </c:extLst>
            </c:dLbl>
            <c:dLbl>
              <c:idx val="1500"/>
              <c:tx>
                <c:rich>
                  <a:bodyPr/>
                  <a:lstStyle/>
                  <a:p>
                    <a:r>
                      <a:rPr lang="en-US"/>
                      <a:t>Obs1518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8-46C3-44C3-9E8D-F26910FCE69E}"/>
                </c:ext>
              </c:extLst>
            </c:dLbl>
            <c:dLbl>
              <c:idx val="1501"/>
              <c:tx>
                <c:rich>
                  <a:bodyPr/>
                  <a:lstStyle/>
                  <a:p>
                    <a:r>
                      <a:rPr lang="en-US"/>
                      <a:t>Obs1519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9-46C3-44C3-9E8D-F26910FCE69E}"/>
                </c:ext>
              </c:extLst>
            </c:dLbl>
            <c:dLbl>
              <c:idx val="1502"/>
              <c:tx>
                <c:rich>
                  <a:bodyPr/>
                  <a:lstStyle/>
                  <a:p>
                    <a:r>
                      <a:rPr lang="en-US"/>
                      <a:t>Obs1520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A-46C3-44C3-9E8D-F26910FCE69E}"/>
                </c:ext>
              </c:extLst>
            </c:dLbl>
            <c:dLbl>
              <c:idx val="1503"/>
              <c:tx>
                <c:rich>
                  <a:bodyPr/>
                  <a:lstStyle/>
                  <a:p>
                    <a:r>
                      <a:rPr lang="en-US"/>
                      <a:t>Obs1521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B-46C3-44C3-9E8D-F26910FCE69E}"/>
                </c:ext>
              </c:extLst>
            </c:dLbl>
            <c:dLbl>
              <c:idx val="1504"/>
              <c:tx>
                <c:rich>
                  <a:bodyPr/>
                  <a:lstStyle/>
                  <a:p>
                    <a:r>
                      <a:rPr lang="en-US"/>
                      <a:t>Obs1522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C-46C3-44C3-9E8D-F26910FCE69E}"/>
                </c:ext>
              </c:extLst>
            </c:dLbl>
            <c:dLbl>
              <c:idx val="1505"/>
              <c:tx>
                <c:rich>
                  <a:bodyPr/>
                  <a:lstStyle/>
                  <a:p>
                    <a:r>
                      <a:rPr lang="en-US"/>
                      <a:t>Obs1523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D-46C3-44C3-9E8D-F26910FCE69E}"/>
                </c:ext>
              </c:extLst>
            </c:dLbl>
            <c:dLbl>
              <c:idx val="1506"/>
              <c:tx>
                <c:rich>
                  <a:bodyPr/>
                  <a:lstStyle/>
                  <a:p>
                    <a:r>
                      <a:rPr lang="en-US"/>
                      <a:t>Obs1524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E-46C3-44C3-9E8D-F26910FCE69E}"/>
                </c:ext>
              </c:extLst>
            </c:dLbl>
            <c:dLbl>
              <c:idx val="1507"/>
              <c:tx>
                <c:rich>
                  <a:bodyPr/>
                  <a:lstStyle/>
                  <a:p>
                    <a:r>
                      <a:rPr lang="en-US"/>
                      <a:t>Obs1525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EF-46C3-44C3-9E8D-F26910FCE69E}"/>
                </c:ext>
              </c:extLst>
            </c:dLbl>
            <c:dLbl>
              <c:idx val="1508"/>
              <c:tx>
                <c:rich>
                  <a:bodyPr/>
                  <a:lstStyle/>
                  <a:p>
                    <a:r>
                      <a:rPr lang="en-US"/>
                      <a:t>Obs1526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0-46C3-44C3-9E8D-F26910FCE69E}"/>
                </c:ext>
              </c:extLst>
            </c:dLbl>
            <c:dLbl>
              <c:idx val="1509"/>
              <c:tx>
                <c:rich>
                  <a:bodyPr/>
                  <a:lstStyle/>
                  <a:p>
                    <a:r>
                      <a:rPr lang="en-US"/>
                      <a:t>Obs1527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1-46C3-44C3-9E8D-F26910FCE69E}"/>
                </c:ext>
              </c:extLst>
            </c:dLbl>
            <c:dLbl>
              <c:idx val="1510"/>
              <c:tx>
                <c:rich>
                  <a:bodyPr/>
                  <a:lstStyle/>
                  <a:p>
                    <a:r>
                      <a:rPr lang="en-US"/>
                      <a:t>Obs1528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2-46C3-44C3-9E8D-F26910FCE69E}"/>
                </c:ext>
              </c:extLst>
            </c:dLbl>
            <c:dLbl>
              <c:idx val="1511"/>
              <c:tx>
                <c:rich>
                  <a:bodyPr/>
                  <a:lstStyle/>
                  <a:p>
                    <a:r>
                      <a:rPr lang="en-US"/>
                      <a:t>Obs1529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3-46C3-44C3-9E8D-F26910FCE69E}"/>
                </c:ext>
              </c:extLst>
            </c:dLbl>
            <c:dLbl>
              <c:idx val="1512"/>
              <c:tx>
                <c:rich>
                  <a:bodyPr/>
                  <a:lstStyle/>
                  <a:p>
                    <a:r>
                      <a:rPr lang="en-US"/>
                      <a:t>Obs1530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4-46C3-44C3-9E8D-F26910FCE69E}"/>
                </c:ext>
              </c:extLst>
            </c:dLbl>
            <c:dLbl>
              <c:idx val="1513"/>
              <c:tx>
                <c:rich>
                  <a:bodyPr/>
                  <a:lstStyle/>
                  <a:p>
                    <a:r>
                      <a:rPr lang="en-US"/>
                      <a:t>Obs1531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5-46C3-44C3-9E8D-F26910FCE69E}"/>
                </c:ext>
              </c:extLst>
            </c:dLbl>
            <c:dLbl>
              <c:idx val="1514"/>
              <c:tx>
                <c:rich>
                  <a:bodyPr/>
                  <a:lstStyle/>
                  <a:p>
                    <a:r>
                      <a:rPr lang="en-US"/>
                      <a:t>Obs1532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6-46C3-44C3-9E8D-F26910FCE69E}"/>
                </c:ext>
              </c:extLst>
            </c:dLbl>
            <c:dLbl>
              <c:idx val="1515"/>
              <c:tx>
                <c:rich>
                  <a:bodyPr/>
                  <a:lstStyle/>
                  <a:p>
                    <a:r>
                      <a:rPr lang="en-US"/>
                      <a:t>Obs1533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7-46C3-44C3-9E8D-F26910FCE69E}"/>
                </c:ext>
              </c:extLst>
            </c:dLbl>
            <c:dLbl>
              <c:idx val="1516"/>
              <c:tx>
                <c:rich>
                  <a:bodyPr/>
                  <a:lstStyle/>
                  <a:p>
                    <a:r>
                      <a:rPr lang="en-US"/>
                      <a:t>Obs1534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8-46C3-44C3-9E8D-F26910FCE69E}"/>
                </c:ext>
              </c:extLst>
            </c:dLbl>
            <c:dLbl>
              <c:idx val="1517"/>
              <c:tx>
                <c:rich>
                  <a:bodyPr/>
                  <a:lstStyle/>
                  <a:p>
                    <a:r>
                      <a:rPr lang="en-US"/>
                      <a:t>Obs1535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9-46C3-44C3-9E8D-F26910FCE69E}"/>
                </c:ext>
              </c:extLst>
            </c:dLbl>
            <c:dLbl>
              <c:idx val="1518"/>
              <c:tx>
                <c:rich>
                  <a:bodyPr/>
                  <a:lstStyle/>
                  <a:p>
                    <a:r>
                      <a:rPr lang="en-US"/>
                      <a:t>Obs1536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A-46C3-44C3-9E8D-F26910FCE69E}"/>
                </c:ext>
              </c:extLst>
            </c:dLbl>
            <c:dLbl>
              <c:idx val="1519"/>
              <c:tx>
                <c:rich>
                  <a:bodyPr/>
                  <a:lstStyle/>
                  <a:p>
                    <a:r>
                      <a:rPr lang="en-US"/>
                      <a:t>Obs1537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B-46C3-44C3-9E8D-F26910FCE69E}"/>
                </c:ext>
              </c:extLst>
            </c:dLbl>
            <c:dLbl>
              <c:idx val="1520"/>
              <c:tx>
                <c:rich>
                  <a:bodyPr/>
                  <a:lstStyle/>
                  <a:p>
                    <a:r>
                      <a:rPr lang="en-US"/>
                      <a:t>Obs1538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C-46C3-44C3-9E8D-F26910FCE69E}"/>
                </c:ext>
              </c:extLst>
            </c:dLbl>
            <c:dLbl>
              <c:idx val="1521"/>
              <c:tx>
                <c:rich>
                  <a:bodyPr/>
                  <a:lstStyle/>
                  <a:p>
                    <a:r>
                      <a:rPr lang="en-US"/>
                      <a:t>Obs1539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D-46C3-44C3-9E8D-F26910FCE69E}"/>
                </c:ext>
              </c:extLst>
            </c:dLbl>
            <c:dLbl>
              <c:idx val="1522"/>
              <c:tx>
                <c:rich>
                  <a:bodyPr/>
                  <a:lstStyle/>
                  <a:p>
                    <a:r>
                      <a:rPr lang="en-US"/>
                      <a:t>Obs1540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E-46C3-44C3-9E8D-F26910FCE69E}"/>
                </c:ext>
              </c:extLst>
            </c:dLbl>
            <c:dLbl>
              <c:idx val="1523"/>
              <c:tx>
                <c:rich>
                  <a:bodyPr/>
                  <a:lstStyle/>
                  <a:p>
                    <a:r>
                      <a:rPr lang="en-US"/>
                      <a:t>Obs1541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5FF-46C3-44C3-9E8D-F26910FCE69E}"/>
                </c:ext>
              </c:extLst>
            </c:dLbl>
            <c:dLbl>
              <c:idx val="1524"/>
              <c:tx>
                <c:rich>
                  <a:bodyPr/>
                  <a:lstStyle/>
                  <a:p>
                    <a:r>
                      <a:rPr lang="en-US"/>
                      <a:t>Obs1542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0-46C3-44C3-9E8D-F26910FCE69E}"/>
                </c:ext>
              </c:extLst>
            </c:dLbl>
            <c:dLbl>
              <c:idx val="1525"/>
              <c:tx>
                <c:rich>
                  <a:bodyPr/>
                  <a:lstStyle/>
                  <a:p>
                    <a:r>
                      <a:rPr lang="en-US"/>
                      <a:t>Obs1543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1-46C3-44C3-9E8D-F26910FCE69E}"/>
                </c:ext>
              </c:extLst>
            </c:dLbl>
            <c:dLbl>
              <c:idx val="1526"/>
              <c:tx>
                <c:rich>
                  <a:bodyPr/>
                  <a:lstStyle/>
                  <a:p>
                    <a:r>
                      <a:rPr lang="en-US"/>
                      <a:t>Obs1544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2-46C3-44C3-9E8D-F26910FCE69E}"/>
                </c:ext>
              </c:extLst>
            </c:dLbl>
            <c:dLbl>
              <c:idx val="1527"/>
              <c:tx>
                <c:rich>
                  <a:bodyPr/>
                  <a:lstStyle/>
                  <a:p>
                    <a:r>
                      <a:rPr lang="en-US"/>
                      <a:t>Obs1545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3-46C3-44C3-9E8D-F26910FCE69E}"/>
                </c:ext>
              </c:extLst>
            </c:dLbl>
            <c:dLbl>
              <c:idx val="1528"/>
              <c:tx>
                <c:rich>
                  <a:bodyPr/>
                  <a:lstStyle/>
                  <a:p>
                    <a:r>
                      <a:rPr lang="en-US"/>
                      <a:t>Obs1546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4-46C3-44C3-9E8D-F26910FCE69E}"/>
                </c:ext>
              </c:extLst>
            </c:dLbl>
            <c:dLbl>
              <c:idx val="1529"/>
              <c:tx>
                <c:rich>
                  <a:bodyPr/>
                  <a:lstStyle/>
                  <a:p>
                    <a:r>
                      <a:rPr lang="en-US"/>
                      <a:t>Obs1547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5-46C3-44C3-9E8D-F26910FCE69E}"/>
                </c:ext>
              </c:extLst>
            </c:dLbl>
            <c:dLbl>
              <c:idx val="1530"/>
              <c:tx>
                <c:rich>
                  <a:bodyPr/>
                  <a:lstStyle/>
                  <a:p>
                    <a:r>
                      <a:rPr lang="en-US"/>
                      <a:t>Obs1548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6-46C3-44C3-9E8D-F26910FCE69E}"/>
                </c:ext>
              </c:extLst>
            </c:dLbl>
            <c:dLbl>
              <c:idx val="1531"/>
              <c:tx>
                <c:rich>
                  <a:bodyPr/>
                  <a:lstStyle/>
                  <a:p>
                    <a:r>
                      <a:rPr lang="en-US"/>
                      <a:t>Obs1549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7-46C3-44C3-9E8D-F26910FCE69E}"/>
                </c:ext>
              </c:extLst>
            </c:dLbl>
            <c:dLbl>
              <c:idx val="1532"/>
              <c:tx>
                <c:rich>
                  <a:bodyPr/>
                  <a:lstStyle/>
                  <a:p>
                    <a:r>
                      <a:rPr lang="en-US"/>
                      <a:t>Obs1550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8-46C3-44C3-9E8D-F26910FCE69E}"/>
                </c:ext>
              </c:extLst>
            </c:dLbl>
            <c:dLbl>
              <c:idx val="1533"/>
              <c:tx>
                <c:rich>
                  <a:bodyPr/>
                  <a:lstStyle/>
                  <a:p>
                    <a:r>
                      <a:rPr lang="en-US"/>
                      <a:t>Obs1551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9-46C3-44C3-9E8D-F26910FCE69E}"/>
                </c:ext>
              </c:extLst>
            </c:dLbl>
            <c:dLbl>
              <c:idx val="1534"/>
              <c:tx>
                <c:rich>
                  <a:bodyPr/>
                  <a:lstStyle/>
                  <a:p>
                    <a:r>
                      <a:rPr lang="en-US"/>
                      <a:t>Obs1552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A-46C3-44C3-9E8D-F26910FCE69E}"/>
                </c:ext>
              </c:extLst>
            </c:dLbl>
            <c:dLbl>
              <c:idx val="1535"/>
              <c:tx>
                <c:rich>
                  <a:bodyPr/>
                  <a:lstStyle/>
                  <a:p>
                    <a:r>
                      <a:rPr lang="en-US"/>
                      <a:t>Obs1553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B-46C3-44C3-9E8D-F26910FCE69E}"/>
                </c:ext>
              </c:extLst>
            </c:dLbl>
            <c:dLbl>
              <c:idx val="1536"/>
              <c:tx>
                <c:rich>
                  <a:bodyPr/>
                  <a:lstStyle/>
                  <a:p>
                    <a:r>
                      <a:rPr lang="en-US"/>
                      <a:t>Obs1554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C-46C3-44C3-9E8D-F26910FCE69E}"/>
                </c:ext>
              </c:extLst>
            </c:dLbl>
            <c:dLbl>
              <c:idx val="1537"/>
              <c:tx>
                <c:rich>
                  <a:bodyPr/>
                  <a:lstStyle/>
                  <a:p>
                    <a:r>
                      <a:rPr lang="en-US"/>
                      <a:t>Obs1555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D-46C3-44C3-9E8D-F26910FCE69E}"/>
                </c:ext>
              </c:extLst>
            </c:dLbl>
            <c:dLbl>
              <c:idx val="1538"/>
              <c:tx>
                <c:rich>
                  <a:bodyPr/>
                  <a:lstStyle/>
                  <a:p>
                    <a:r>
                      <a:rPr lang="en-US"/>
                      <a:t>Obs1556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E-46C3-44C3-9E8D-F26910FCE69E}"/>
                </c:ext>
              </c:extLst>
            </c:dLbl>
            <c:dLbl>
              <c:idx val="1539"/>
              <c:tx>
                <c:rich>
                  <a:bodyPr/>
                  <a:lstStyle/>
                  <a:p>
                    <a:r>
                      <a:rPr lang="en-US"/>
                      <a:t>Obs1557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0F-46C3-44C3-9E8D-F26910FCE69E}"/>
                </c:ext>
              </c:extLst>
            </c:dLbl>
            <c:dLbl>
              <c:idx val="1540"/>
              <c:tx>
                <c:rich>
                  <a:bodyPr/>
                  <a:lstStyle/>
                  <a:p>
                    <a:r>
                      <a:rPr lang="en-US"/>
                      <a:t>Obs1558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0-46C3-44C3-9E8D-F26910FCE69E}"/>
                </c:ext>
              </c:extLst>
            </c:dLbl>
            <c:dLbl>
              <c:idx val="1541"/>
              <c:tx>
                <c:rich>
                  <a:bodyPr/>
                  <a:lstStyle/>
                  <a:p>
                    <a:r>
                      <a:rPr lang="en-US"/>
                      <a:t>Obs1559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1-46C3-44C3-9E8D-F26910FCE69E}"/>
                </c:ext>
              </c:extLst>
            </c:dLbl>
            <c:dLbl>
              <c:idx val="1542"/>
              <c:tx>
                <c:rich>
                  <a:bodyPr/>
                  <a:lstStyle/>
                  <a:p>
                    <a:r>
                      <a:rPr lang="en-US"/>
                      <a:t>Obs1560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2-46C3-44C3-9E8D-F26910FCE69E}"/>
                </c:ext>
              </c:extLst>
            </c:dLbl>
            <c:dLbl>
              <c:idx val="1543"/>
              <c:tx>
                <c:rich>
                  <a:bodyPr/>
                  <a:lstStyle/>
                  <a:p>
                    <a:r>
                      <a:rPr lang="en-US"/>
                      <a:t>Obs1561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3-46C3-44C3-9E8D-F26910FCE69E}"/>
                </c:ext>
              </c:extLst>
            </c:dLbl>
            <c:dLbl>
              <c:idx val="1544"/>
              <c:tx>
                <c:rich>
                  <a:bodyPr/>
                  <a:lstStyle/>
                  <a:p>
                    <a:r>
                      <a:rPr lang="en-US"/>
                      <a:t>Obs1562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4-46C3-44C3-9E8D-F26910FCE69E}"/>
                </c:ext>
              </c:extLst>
            </c:dLbl>
            <c:dLbl>
              <c:idx val="1545"/>
              <c:tx>
                <c:rich>
                  <a:bodyPr/>
                  <a:lstStyle/>
                  <a:p>
                    <a:r>
                      <a:rPr lang="en-US"/>
                      <a:t>Obs1563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5-46C3-44C3-9E8D-F26910FCE69E}"/>
                </c:ext>
              </c:extLst>
            </c:dLbl>
            <c:dLbl>
              <c:idx val="1546"/>
              <c:tx>
                <c:rich>
                  <a:bodyPr/>
                  <a:lstStyle/>
                  <a:p>
                    <a:r>
                      <a:rPr lang="en-US"/>
                      <a:t>Obs1564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6-46C3-44C3-9E8D-F26910FCE69E}"/>
                </c:ext>
              </c:extLst>
            </c:dLbl>
            <c:dLbl>
              <c:idx val="1547"/>
              <c:tx>
                <c:rich>
                  <a:bodyPr/>
                  <a:lstStyle/>
                  <a:p>
                    <a:r>
                      <a:rPr lang="en-US"/>
                      <a:t>Obs1565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7-46C3-44C3-9E8D-F26910FCE69E}"/>
                </c:ext>
              </c:extLst>
            </c:dLbl>
            <c:dLbl>
              <c:idx val="1548"/>
              <c:tx>
                <c:rich>
                  <a:bodyPr/>
                  <a:lstStyle/>
                  <a:p>
                    <a:r>
                      <a:rPr lang="en-US"/>
                      <a:t>Obs1566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8-46C3-44C3-9E8D-F26910FCE69E}"/>
                </c:ext>
              </c:extLst>
            </c:dLbl>
            <c:dLbl>
              <c:idx val="1549"/>
              <c:tx>
                <c:rich>
                  <a:bodyPr/>
                  <a:lstStyle/>
                  <a:p>
                    <a:r>
                      <a:rPr lang="en-US"/>
                      <a:t>Obs1567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9-46C3-44C3-9E8D-F26910FCE69E}"/>
                </c:ext>
              </c:extLst>
            </c:dLbl>
            <c:dLbl>
              <c:idx val="1550"/>
              <c:tx>
                <c:rich>
                  <a:bodyPr/>
                  <a:lstStyle/>
                  <a:p>
                    <a:r>
                      <a:rPr lang="en-US"/>
                      <a:t>Obs1568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A-46C3-44C3-9E8D-F26910FCE69E}"/>
                </c:ext>
              </c:extLst>
            </c:dLbl>
            <c:dLbl>
              <c:idx val="1551"/>
              <c:tx>
                <c:rich>
                  <a:bodyPr/>
                  <a:lstStyle/>
                  <a:p>
                    <a:r>
                      <a:rPr lang="en-US"/>
                      <a:t>Obs1569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B-46C3-44C3-9E8D-F26910FCE69E}"/>
                </c:ext>
              </c:extLst>
            </c:dLbl>
            <c:dLbl>
              <c:idx val="1552"/>
              <c:tx>
                <c:rich>
                  <a:bodyPr/>
                  <a:lstStyle/>
                  <a:p>
                    <a:r>
                      <a:rPr lang="en-US"/>
                      <a:t>Obs1570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C-46C3-44C3-9E8D-F26910FCE69E}"/>
                </c:ext>
              </c:extLst>
            </c:dLbl>
            <c:dLbl>
              <c:idx val="1553"/>
              <c:tx>
                <c:rich>
                  <a:bodyPr/>
                  <a:lstStyle/>
                  <a:p>
                    <a:r>
                      <a:rPr lang="en-US"/>
                      <a:t>Obs1571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D-46C3-44C3-9E8D-F26910FCE69E}"/>
                </c:ext>
              </c:extLst>
            </c:dLbl>
            <c:dLbl>
              <c:idx val="1554"/>
              <c:tx>
                <c:rich>
                  <a:bodyPr/>
                  <a:lstStyle/>
                  <a:p>
                    <a:r>
                      <a:rPr lang="en-US"/>
                      <a:t>Obs1572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E-46C3-44C3-9E8D-F26910FCE69E}"/>
                </c:ext>
              </c:extLst>
            </c:dLbl>
            <c:dLbl>
              <c:idx val="1555"/>
              <c:tx>
                <c:rich>
                  <a:bodyPr/>
                  <a:lstStyle/>
                  <a:p>
                    <a:r>
                      <a:rPr lang="en-US"/>
                      <a:t>Obs1573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1F-46C3-44C3-9E8D-F26910FCE69E}"/>
                </c:ext>
              </c:extLst>
            </c:dLbl>
            <c:dLbl>
              <c:idx val="1556"/>
              <c:tx>
                <c:rich>
                  <a:bodyPr/>
                  <a:lstStyle/>
                  <a:p>
                    <a:r>
                      <a:rPr lang="en-US"/>
                      <a:t>Obs1574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0-46C3-44C3-9E8D-F26910FCE69E}"/>
                </c:ext>
              </c:extLst>
            </c:dLbl>
            <c:dLbl>
              <c:idx val="1557"/>
              <c:tx>
                <c:rich>
                  <a:bodyPr/>
                  <a:lstStyle/>
                  <a:p>
                    <a:r>
                      <a:rPr lang="en-US"/>
                      <a:t>Obs1575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1-46C3-44C3-9E8D-F26910FCE69E}"/>
                </c:ext>
              </c:extLst>
            </c:dLbl>
            <c:dLbl>
              <c:idx val="1558"/>
              <c:tx>
                <c:rich>
                  <a:bodyPr/>
                  <a:lstStyle/>
                  <a:p>
                    <a:r>
                      <a:rPr lang="en-US"/>
                      <a:t>Obs1576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2-46C3-44C3-9E8D-F26910FCE69E}"/>
                </c:ext>
              </c:extLst>
            </c:dLbl>
            <c:dLbl>
              <c:idx val="1559"/>
              <c:tx>
                <c:rich>
                  <a:bodyPr/>
                  <a:lstStyle/>
                  <a:p>
                    <a:r>
                      <a:rPr lang="en-US"/>
                      <a:t>Obs1577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3-46C3-44C3-9E8D-F26910FCE69E}"/>
                </c:ext>
              </c:extLst>
            </c:dLbl>
            <c:dLbl>
              <c:idx val="1560"/>
              <c:tx>
                <c:rich>
                  <a:bodyPr/>
                  <a:lstStyle/>
                  <a:p>
                    <a:r>
                      <a:rPr lang="en-US"/>
                      <a:t>Obs1578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4-46C3-44C3-9E8D-F26910FCE69E}"/>
                </c:ext>
              </c:extLst>
            </c:dLbl>
            <c:dLbl>
              <c:idx val="1561"/>
              <c:tx>
                <c:rich>
                  <a:bodyPr/>
                  <a:lstStyle/>
                  <a:p>
                    <a:r>
                      <a:rPr lang="en-US"/>
                      <a:t>Obs1579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5-46C3-44C3-9E8D-F26910FCE69E}"/>
                </c:ext>
              </c:extLst>
            </c:dLbl>
            <c:dLbl>
              <c:idx val="1562"/>
              <c:tx>
                <c:rich>
                  <a:bodyPr/>
                  <a:lstStyle/>
                  <a:p>
                    <a:r>
                      <a:rPr lang="en-US"/>
                      <a:t>Obs1580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6-46C3-44C3-9E8D-F26910FCE69E}"/>
                </c:ext>
              </c:extLst>
            </c:dLbl>
            <c:dLbl>
              <c:idx val="1563"/>
              <c:tx>
                <c:rich>
                  <a:bodyPr/>
                  <a:lstStyle/>
                  <a:p>
                    <a:r>
                      <a:rPr lang="en-US"/>
                      <a:t>Obs1581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7-46C3-44C3-9E8D-F26910FCE69E}"/>
                </c:ext>
              </c:extLst>
            </c:dLbl>
            <c:dLbl>
              <c:idx val="1564"/>
              <c:tx>
                <c:rich>
                  <a:bodyPr/>
                  <a:lstStyle/>
                  <a:p>
                    <a:r>
                      <a:rPr lang="en-US"/>
                      <a:t>Obs1582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8-46C3-44C3-9E8D-F26910FCE69E}"/>
                </c:ext>
              </c:extLst>
            </c:dLbl>
            <c:dLbl>
              <c:idx val="1565"/>
              <c:tx>
                <c:rich>
                  <a:bodyPr/>
                  <a:lstStyle/>
                  <a:p>
                    <a:r>
                      <a:rPr lang="en-US"/>
                      <a:t>Obs1583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9-46C3-44C3-9E8D-F26910FCE69E}"/>
                </c:ext>
              </c:extLst>
            </c:dLbl>
            <c:dLbl>
              <c:idx val="1566"/>
              <c:tx>
                <c:rich>
                  <a:bodyPr/>
                  <a:lstStyle/>
                  <a:p>
                    <a:r>
                      <a:rPr lang="en-US"/>
                      <a:t>Obs1584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A-46C3-44C3-9E8D-F26910FCE69E}"/>
                </c:ext>
              </c:extLst>
            </c:dLbl>
            <c:dLbl>
              <c:idx val="1567"/>
              <c:tx>
                <c:rich>
                  <a:bodyPr/>
                  <a:lstStyle/>
                  <a:p>
                    <a:r>
                      <a:rPr lang="en-US"/>
                      <a:t>Obs1585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B-46C3-44C3-9E8D-F26910FCE69E}"/>
                </c:ext>
              </c:extLst>
            </c:dLbl>
            <c:dLbl>
              <c:idx val="1568"/>
              <c:tx>
                <c:rich>
                  <a:bodyPr/>
                  <a:lstStyle/>
                  <a:p>
                    <a:r>
                      <a:rPr lang="en-US"/>
                      <a:t>Obs1586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C-46C3-44C3-9E8D-F26910FCE69E}"/>
                </c:ext>
              </c:extLst>
            </c:dLbl>
            <c:dLbl>
              <c:idx val="1569"/>
              <c:tx>
                <c:rich>
                  <a:bodyPr/>
                  <a:lstStyle/>
                  <a:p>
                    <a:r>
                      <a:rPr lang="en-US"/>
                      <a:t>Obs1587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D-46C3-44C3-9E8D-F26910FCE69E}"/>
                </c:ext>
              </c:extLst>
            </c:dLbl>
            <c:dLbl>
              <c:idx val="1570"/>
              <c:tx>
                <c:rich>
                  <a:bodyPr/>
                  <a:lstStyle/>
                  <a:p>
                    <a:r>
                      <a:rPr lang="en-US"/>
                      <a:t>Obs1588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E-46C3-44C3-9E8D-F26910FCE69E}"/>
                </c:ext>
              </c:extLst>
            </c:dLbl>
            <c:dLbl>
              <c:idx val="1571"/>
              <c:tx>
                <c:rich>
                  <a:bodyPr/>
                  <a:lstStyle/>
                  <a:p>
                    <a:r>
                      <a:rPr lang="en-US"/>
                      <a:t>Obs1589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2F-46C3-44C3-9E8D-F26910FCE69E}"/>
                </c:ext>
              </c:extLst>
            </c:dLbl>
            <c:dLbl>
              <c:idx val="1572"/>
              <c:tx>
                <c:rich>
                  <a:bodyPr/>
                  <a:lstStyle/>
                  <a:p>
                    <a:r>
                      <a:rPr lang="en-US"/>
                      <a:t>Obs1590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0-46C3-44C3-9E8D-F26910FCE69E}"/>
                </c:ext>
              </c:extLst>
            </c:dLbl>
            <c:dLbl>
              <c:idx val="1573"/>
              <c:tx>
                <c:rich>
                  <a:bodyPr/>
                  <a:lstStyle/>
                  <a:p>
                    <a:r>
                      <a:rPr lang="en-US"/>
                      <a:t>Obs1591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1-46C3-44C3-9E8D-F26910FCE69E}"/>
                </c:ext>
              </c:extLst>
            </c:dLbl>
            <c:dLbl>
              <c:idx val="1574"/>
              <c:tx>
                <c:rich>
                  <a:bodyPr/>
                  <a:lstStyle/>
                  <a:p>
                    <a:r>
                      <a:rPr lang="en-US"/>
                      <a:t>Obs1592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2-46C3-44C3-9E8D-F26910FCE69E}"/>
                </c:ext>
              </c:extLst>
            </c:dLbl>
            <c:dLbl>
              <c:idx val="1575"/>
              <c:tx>
                <c:rich>
                  <a:bodyPr/>
                  <a:lstStyle/>
                  <a:p>
                    <a:r>
                      <a:rPr lang="en-US"/>
                      <a:t>Obs1593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3-46C3-44C3-9E8D-F26910FCE69E}"/>
                </c:ext>
              </c:extLst>
            </c:dLbl>
            <c:dLbl>
              <c:idx val="1576"/>
              <c:tx>
                <c:rich>
                  <a:bodyPr/>
                  <a:lstStyle/>
                  <a:p>
                    <a:r>
                      <a:rPr lang="en-US"/>
                      <a:t>Obs1594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4-46C3-44C3-9E8D-F26910FCE69E}"/>
                </c:ext>
              </c:extLst>
            </c:dLbl>
            <c:dLbl>
              <c:idx val="1577"/>
              <c:tx>
                <c:rich>
                  <a:bodyPr/>
                  <a:lstStyle/>
                  <a:p>
                    <a:r>
                      <a:rPr lang="en-US"/>
                      <a:t>Obs1595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5-46C3-44C3-9E8D-F26910FCE69E}"/>
                </c:ext>
              </c:extLst>
            </c:dLbl>
            <c:dLbl>
              <c:idx val="1578"/>
              <c:tx>
                <c:rich>
                  <a:bodyPr/>
                  <a:lstStyle/>
                  <a:p>
                    <a:r>
                      <a:rPr lang="en-US"/>
                      <a:t>Obs1596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6-46C3-44C3-9E8D-F26910FCE69E}"/>
                </c:ext>
              </c:extLst>
            </c:dLbl>
            <c:dLbl>
              <c:idx val="1579"/>
              <c:tx>
                <c:rich>
                  <a:bodyPr/>
                  <a:lstStyle/>
                  <a:p>
                    <a:r>
                      <a:rPr lang="en-US"/>
                      <a:t>Obs1597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7-46C3-44C3-9E8D-F26910FCE69E}"/>
                </c:ext>
              </c:extLst>
            </c:dLbl>
            <c:dLbl>
              <c:idx val="1580"/>
              <c:tx>
                <c:rich>
                  <a:bodyPr/>
                  <a:lstStyle/>
                  <a:p>
                    <a:r>
                      <a:rPr lang="en-US"/>
                      <a:t>Obs1598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8-46C3-44C3-9E8D-F26910FCE69E}"/>
                </c:ext>
              </c:extLst>
            </c:dLbl>
            <c:dLbl>
              <c:idx val="1581"/>
              <c:tx>
                <c:rich>
                  <a:bodyPr/>
                  <a:lstStyle/>
                  <a:p>
                    <a:r>
                      <a:rPr lang="en-US"/>
                      <a:t>Obs1599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9-46C3-44C3-9E8D-F26910FCE69E}"/>
                </c:ext>
              </c:extLst>
            </c:dLbl>
            <c:dLbl>
              <c:idx val="1582"/>
              <c:tx>
                <c:rich>
                  <a:bodyPr/>
                  <a:lstStyle/>
                  <a:p>
                    <a:r>
                      <a:rPr lang="en-US"/>
                      <a:t>Obs1600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A-46C3-44C3-9E8D-F26910FCE69E}"/>
                </c:ext>
              </c:extLst>
            </c:dLbl>
            <c:dLbl>
              <c:idx val="1583"/>
              <c:tx>
                <c:rich>
                  <a:bodyPr/>
                  <a:lstStyle/>
                  <a:p>
                    <a:r>
                      <a:rPr lang="en-US"/>
                      <a:t>Obs1601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B-46C3-44C3-9E8D-F26910FCE69E}"/>
                </c:ext>
              </c:extLst>
            </c:dLbl>
            <c:dLbl>
              <c:idx val="1584"/>
              <c:tx>
                <c:rich>
                  <a:bodyPr/>
                  <a:lstStyle/>
                  <a:p>
                    <a:r>
                      <a:rPr lang="en-US"/>
                      <a:t>Obs1602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C-46C3-44C3-9E8D-F26910FCE69E}"/>
                </c:ext>
              </c:extLst>
            </c:dLbl>
            <c:dLbl>
              <c:idx val="1585"/>
              <c:tx>
                <c:rich>
                  <a:bodyPr/>
                  <a:lstStyle/>
                  <a:p>
                    <a:r>
                      <a:rPr lang="en-US"/>
                      <a:t>Obs1603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D-46C3-44C3-9E8D-F26910FCE69E}"/>
                </c:ext>
              </c:extLst>
            </c:dLbl>
            <c:dLbl>
              <c:idx val="1586"/>
              <c:tx>
                <c:rich>
                  <a:bodyPr/>
                  <a:lstStyle/>
                  <a:p>
                    <a:r>
                      <a:rPr lang="en-US"/>
                      <a:t>Obs1604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E-46C3-44C3-9E8D-F26910FCE69E}"/>
                </c:ext>
              </c:extLst>
            </c:dLbl>
            <c:dLbl>
              <c:idx val="1587"/>
              <c:tx>
                <c:rich>
                  <a:bodyPr/>
                  <a:lstStyle/>
                  <a:p>
                    <a:r>
                      <a:rPr lang="en-US"/>
                      <a:t>Obs1605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3F-46C3-44C3-9E8D-F26910FCE69E}"/>
                </c:ext>
              </c:extLst>
            </c:dLbl>
            <c:dLbl>
              <c:idx val="1588"/>
              <c:tx>
                <c:rich>
                  <a:bodyPr/>
                  <a:lstStyle/>
                  <a:p>
                    <a:r>
                      <a:rPr lang="en-US"/>
                      <a:t>Obs1606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0-46C3-44C3-9E8D-F26910FCE69E}"/>
                </c:ext>
              </c:extLst>
            </c:dLbl>
            <c:dLbl>
              <c:idx val="1589"/>
              <c:tx>
                <c:rich>
                  <a:bodyPr/>
                  <a:lstStyle/>
                  <a:p>
                    <a:r>
                      <a:rPr lang="en-US"/>
                      <a:t>Obs1607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1-46C3-44C3-9E8D-F26910FCE69E}"/>
                </c:ext>
              </c:extLst>
            </c:dLbl>
            <c:dLbl>
              <c:idx val="1590"/>
              <c:tx>
                <c:rich>
                  <a:bodyPr/>
                  <a:lstStyle/>
                  <a:p>
                    <a:r>
                      <a:rPr lang="en-US"/>
                      <a:t>Obs1608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2-46C3-44C3-9E8D-F26910FCE69E}"/>
                </c:ext>
              </c:extLst>
            </c:dLbl>
            <c:dLbl>
              <c:idx val="1591"/>
              <c:tx>
                <c:rich>
                  <a:bodyPr/>
                  <a:lstStyle/>
                  <a:p>
                    <a:r>
                      <a:rPr lang="en-US"/>
                      <a:t>Obs1609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3-46C3-44C3-9E8D-F26910FCE69E}"/>
                </c:ext>
              </c:extLst>
            </c:dLbl>
            <c:dLbl>
              <c:idx val="1592"/>
              <c:tx>
                <c:rich>
                  <a:bodyPr/>
                  <a:lstStyle/>
                  <a:p>
                    <a:r>
                      <a:rPr lang="en-US"/>
                      <a:t>Obs1610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4-46C3-44C3-9E8D-F26910FCE69E}"/>
                </c:ext>
              </c:extLst>
            </c:dLbl>
            <c:dLbl>
              <c:idx val="1593"/>
              <c:tx>
                <c:rich>
                  <a:bodyPr/>
                  <a:lstStyle/>
                  <a:p>
                    <a:r>
                      <a:rPr lang="en-US"/>
                      <a:t>Obs1611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5-46C3-44C3-9E8D-F26910FCE69E}"/>
                </c:ext>
              </c:extLst>
            </c:dLbl>
            <c:dLbl>
              <c:idx val="1594"/>
              <c:tx>
                <c:rich>
                  <a:bodyPr/>
                  <a:lstStyle/>
                  <a:p>
                    <a:r>
                      <a:rPr lang="en-US"/>
                      <a:t>Obs1612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6-46C3-44C3-9E8D-F26910FCE69E}"/>
                </c:ext>
              </c:extLst>
            </c:dLbl>
            <c:dLbl>
              <c:idx val="1595"/>
              <c:tx>
                <c:rich>
                  <a:bodyPr/>
                  <a:lstStyle/>
                  <a:p>
                    <a:r>
                      <a:rPr lang="en-US"/>
                      <a:t>Obs1613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7-46C3-44C3-9E8D-F26910FCE69E}"/>
                </c:ext>
              </c:extLst>
            </c:dLbl>
            <c:dLbl>
              <c:idx val="1596"/>
              <c:tx>
                <c:rich>
                  <a:bodyPr/>
                  <a:lstStyle/>
                  <a:p>
                    <a:r>
                      <a:rPr lang="en-US"/>
                      <a:t>Obs1614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8-46C3-44C3-9E8D-F26910FCE69E}"/>
                </c:ext>
              </c:extLst>
            </c:dLbl>
            <c:dLbl>
              <c:idx val="1597"/>
              <c:tx>
                <c:rich>
                  <a:bodyPr/>
                  <a:lstStyle/>
                  <a:p>
                    <a:r>
                      <a:rPr lang="en-US"/>
                      <a:t>Obs1615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9-46C3-44C3-9E8D-F26910FCE69E}"/>
                </c:ext>
              </c:extLst>
            </c:dLbl>
            <c:dLbl>
              <c:idx val="1598"/>
              <c:tx>
                <c:rich>
                  <a:bodyPr/>
                  <a:lstStyle/>
                  <a:p>
                    <a:r>
                      <a:rPr lang="en-US"/>
                      <a:t>Obs1616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A-46C3-44C3-9E8D-F26910FCE69E}"/>
                </c:ext>
              </c:extLst>
            </c:dLbl>
            <c:dLbl>
              <c:idx val="1599"/>
              <c:tx>
                <c:rich>
                  <a:bodyPr/>
                  <a:lstStyle/>
                  <a:p>
                    <a:r>
                      <a:rPr lang="en-US"/>
                      <a:t>Obs1617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B-46C3-44C3-9E8D-F26910FCE69E}"/>
                </c:ext>
              </c:extLst>
            </c:dLbl>
            <c:dLbl>
              <c:idx val="1600"/>
              <c:tx>
                <c:rich>
                  <a:bodyPr/>
                  <a:lstStyle/>
                  <a:p>
                    <a:r>
                      <a:rPr lang="en-US"/>
                      <a:t>Obs1618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C-46C3-44C3-9E8D-F26910FCE69E}"/>
                </c:ext>
              </c:extLst>
            </c:dLbl>
            <c:dLbl>
              <c:idx val="1601"/>
              <c:tx>
                <c:rich>
                  <a:bodyPr/>
                  <a:lstStyle/>
                  <a:p>
                    <a:r>
                      <a:rPr lang="en-US"/>
                      <a:t>Obs1619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D-46C3-44C3-9E8D-F26910FCE69E}"/>
                </c:ext>
              </c:extLst>
            </c:dLbl>
            <c:dLbl>
              <c:idx val="1602"/>
              <c:tx>
                <c:rich>
                  <a:bodyPr/>
                  <a:lstStyle/>
                  <a:p>
                    <a:r>
                      <a:rPr lang="en-US"/>
                      <a:t>Obs1620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E-46C3-44C3-9E8D-F26910FCE69E}"/>
                </c:ext>
              </c:extLst>
            </c:dLbl>
            <c:dLbl>
              <c:idx val="1603"/>
              <c:tx>
                <c:rich>
                  <a:bodyPr/>
                  <a:lstStyle/>
                  <a:p>
                    <a:r>
                      <a:rPr lang="en-US"/>
                      <a:t>Obs1621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4F-46C3-44C3-9E8D-F26910FCE69E}"/>
                </c:ext>
              </c:extLst>
            </c:dLbl>
            <c:dLbl>
              <c:idx val="1604"/>
              <c:tx>
                <c:rich>
                  <a:bodyPr/>
                  <a:lstStyle/>
                  <a:p>
                    <a:r>
                      <a:rPr lang="en-US"/>
                      <a:t>Obs1622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0-46C3-44C3-9E8D-F26910FCE69E}"/>
                </c:ext>
              </c:extLst>
            </c:dLbl>
            <c:dLbl>
              <c:idx val="1605"/>
              <c:tx>
                <c:rich>
                  <a:bodyPr/>
                  <a:lstStyle/>
                  <a:p>
                    <a:r>
                      <a:rPr lang="en-US"/>
                      <a:t>Obs1623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1-46C3-44C3-9E8D-F26910FCE69E}"/>
                </c:ext>
              </c:extLst>
            </c:dLbl>
            <c:dLbl>
              <c:idx val="1606"/>
              <c:tx>
                <c:rich>
                  <a:bodyPr/>
                  <a:lstStyle/>
                  <a:p>
                    <a:r>
                      <a:rPr lang="en-US"/>
                      <a:t>Obs1624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2-46C3-44C3-9E8D-F26910FCE69E}"/>
                </c:ext>
              </c:extLst>
            </c:dLbl>
            <c:dLbl>
              <c:idx val="1607"/>
              <c:tx>
                <c:rich>
                  <a:bodyPr/>
                  <a:lstStyle/>
                  <a:p>
                    <a:r>
                      <a:rPr lang="en-US"/>
                      <a:t>Obs1625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3-46C3-44C3-9E8D-F26910FCE69E}"/>
                </c:ext>
              </c:extLst>
            </c:dLbl>
            <c:dLbl>
              <c:idx val="1608"/>
              <c:tx>
                <c:rich>
                  <a:bodyPr/>
                  <a:lstStyle/>
                  <a:p>
                    <a:r>
                      <a:rPr lang="en-US"/>
                      <a:t>Obs1626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4-46C3-44C3-9E8D-F26910FCE69E}"/>
                </c:ext>
              </c:extLst>
            </c:dLbl>
            <c:dLbl>
              <c:idx val="1609"/>
              <c:tx>
                <c:rich>
                  <a:bodyPr/>
                  <a:lstStyle/>
                  <a:p>
                    <a:r>
                      <a:rPr lang="en-US"/>
                      <a:t>Obs1627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5-46C3-44C3-9E8D-F26910FCE69E}"/>
                </c:ext>
              </c:extLst>
            </c:dLbl>
            <c:dLbl>
              <c:idx val="1610"/>
              <c:tx>
                <c:rich>
                  <a:bodyPr/>
                  <a:lstStyle/>
                  <a:p>
                    <a:r>
                      <a:rPr lang="en-US"/>
                      <a:t>Obs1628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6-46C3-44C3-9E8D-F26910FCE69E}"/>
                </c:ext>
              </c:extLst>
            </c:dLbl>
            <c:dLbl>
              <c:idx val="1611"/>
              <c:tx>
                <c:rich>
                  <a:bodyPr/>
                  <a:lstStyle/>
                  <a:p>
                    <a:r>
                      <a:rPr lang="en-US"/>
                      <a:t>Obs1629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7-46C3-44C3-9E8D-F26910FCE69E}"/>
                </c:ext>
              </c:extLst>
            </c:dLbl>
            <c:dLbl>
              <c:idx val="1612"/>
              <c:tx>
                <c:rich>
                  <a:bodyPr/>
                  <a:lstStyle/>
                  <a:p>
                    <a:r>
                      <a:rPr lang="en-US"/>
                      <a:t>Obs1630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8-46C3-44C3-9E8D-F26910FCE69E}"/>
                </c:ext>
              </c:extLst>
            </c:dLbl>
            <c:dLbl>
              <c:idx val="1613"/>
              <c:tx>
                <c:rich>
                  <a:bodyPr/>
                  <a:lstStyle/>
                  <a:p>
                    <a:r>
                      <a:rPr lang="en-US"/>
                      <a:t>Obs1631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9-46C3-44C3-9E8D-F26910FCE69E}"/>
                </c:ext>
              </c:extLst>
            </c:dLbl>
            <c:dLbl>
              <c:idx val="1614"/>
              <c:tx>
                <c:rich>
                  <a:bodyPr/>
                  <a:lstStyle/>
                  <a:p>
                    <a:r>
                      <a:rPr lang="en-US"/>
                      <a:t>Obs1632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A-46C3-44C3-9E8D-F26910FCE69E}"/>
                </c:ext>
              </c:extLst>
            </c:dLbl>
            <c:dLbl>
              <c:idx val="1615"/>
              <c:tx>
                <c:rich>
                  <a:bodyPr/>
                  <a:lstStyle/>
                  <a:p>
                    <a:r>
                      <a:rPr lang="en-US"/>
                      <a:t>Obs1633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B-46C3-44C3-9E8D-F26910FCE69E}"/>
                </c:ext>
              </c:extLst>
            </c:dLbl>
            <c:dLbl>
              <c:idx val="1616"/>
              <c:tx>
                <c:rich>
                  <a:bodyPr/>
                  <a:lstStyle/>
                  <a:p>
                    <a:r>
                      <a:rPr lang="en-US"/>
                      <a:t>Obs1634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C-46C3-44C3-9E8D-F26910FCE69E}"/>
                </c:ext>
              </c:extLst>
            </c:dLbl>
            <c:dLbl>
              <c:idx val="1617"/>
              <c:tx>
                <c:rich>
                  <a:bodyPr/>
                  <a:lstStyle/>
                  <a:p>
                    <a:r>
                      <a:rPr lang="en-US"/>
                      <a:t>Obs1635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D-46C3-44C3-9E8D-F26910FCE69E}"/>
                </c:ext>
              </c:extLst>
            </c:dLbl>
            <c:dLbl>
              <c:idx val="1618"/>
              <c:tx>
                <c:rich>
                  <a:bodyPr/>
                  <a:lstStyle/>
                  <a:p>
                    <a:r>
                      <a:rPr lang="en-US"/>
                      <a:t>Obs1636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E-46C3-44C3-9E8D-F26910FCE69E}"/>
                </c:ext>
              </c:extLst>
            </c:dLbl>
            <c:dLbl>
              <c:idx val="1619"/>
              <c:tx>
                <c:rich>
                  <a:bodyPr/>
                  <a:lstStyle/>
                  <a:p>
                    <a:r>
                      <a:rPr lang="en-US"/>
                      <a:t>Obs1637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5F-46C3-44C3-9E8D-F26910FCE69E}"/>
                </c:ext>
              </c:extLst>
            </c:dLbl>
            <c:dLbl>
              <c:idx val="1620"/>
              <c:tx>
                <c:rich>
                  <a:bodyPr/>
                  <a:lstStyle/>
                  <a:p>
                    <a:r>
                      <a:rPr lang="en-US"/>
                      <a:t>Obs1638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0-46C3-44C3-9E8D-F26910FCE69E}"/>
                </c:ext>
              </c:extLst>
            </c:dLbl>
            <c:dLbl>
              <c:idx val="1621"/>
              <c:tx>
                <c:rich>
                  <a:bodyPr/>
                  <a:lstStyle/>
                  <a:p>
                    <a:r>
                      <a:rPr lang="en-US"/>
                      <a:t>Obs1639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1-46C3-44C3-9E8D-F26910FCE69E}"/>
                </c:ext>
              </c:extLst>
            </c:dLbl>
            <c:dLbl>
              <c:idx val="1622"/>
              <c:tx>
                <c:rich>
                  <a:bodyPr/>
                  <a:lstStyle/>
                  <a:p>
                    <a:r>
                      <a:rPr lang="en-US"/>
                      <a:t>Obs1640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2-46C3-44C3-9E8D-F26910FCE69E}"/>
                </c:ext>
              </c:extLst>
            </c:dLbl>
            <c:dLbl>
              <c:idx val="1623"/>
              <c:tx>
                <c:rich>
                  <a:bodyPr/>
                  <a:lstStyle/>
                  <a:p>
                    <a:r>
                      <a:rPr lang="en-US"/>
                      <a:t>Obs1641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3-46C3-44C3-9E8D-F26910FCE69E}"/>
                </c:ext>
              </c:extLst>
            </c:dLbl>
            <c:dLbl>
              <c:idx val="1624"/>
              <c:tx>
                <c:rich>
                  <a:bodyPr/>
                  <a:lstStyle/>
                  <a:p>
                    <a:r>
                      <a:rPr lang="en-US"/>
                      <a:t>Obs1642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4-46C3-44C3-9E8D-F26910FCE69E}"/>
                </c:ext>
              </c:extLst>
            </c:dLbl>
            <c:dLbl>
              <c:idx val="1625"/>
              <c:tx>
                <c:rich>
                  <a:bodyPr/>
                  <a:lstStyle/>
                  <a:p>
                    <a:r>
                      <a:rPr lang="en-US"/>
                      <a:t>Obs1643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5-46C3-44C3-9E8D-F26910FCE69E}"/>
                </c:ext>
              </c:extLst>
            </c:dLbl>
            <c:dLbl>
              <c:idx val="1626"/>
              <c:tx>
                <c:rich>
                  <a:bodyPr/>
                  <a:lstStyle/>
                  <a:p>
                    <a:r>
                      <a:rPr lang="en-US"/>
                      <a:t>Obs1644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6-46C3-44C3-9E8D-F26910FCE69E}"/>
                </c:ext>
              </c:extLst>
            </c:dLbl>
            <c:dLbl>
              <c:idx val="1627"/>
              <c:tx>
                <c:rich>
                  <a:bodyPr/>
                  <a:lstStyle/>
                  <a:p>
                    <a:r>
                      <a:rPr lang="en-US"/>
                      <a:t>Obs1645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7-46C3-44C3-9E8D-F26910FCE69E}"/>
                </c:ext>
              </c:extLst>
            </c:dLbl>
            <c:dLbl>
              <c:idx val="1628"/>
              <c:tx>
                <c:rich>
                  <a:bodyPr/>
                  <a:lstStyle/>
                  <a:p>
                    <a:r>
                      <a:rPr lang="en-US"/>
                      <a:t>Obs1646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8-46C3-44C3-9E8D-F26910FCE69E}"/>
                </c:ext>
              </c:extLst>
            </c:dLbl>
            <c:dLbl>
              <c:idx val="1629"/>
              <c:tx>
                <c:rich>
                  <a:bodyPr/>
                  <a:lstStyle/>
                  <a:p>
                    <a:r>
                      <a:rPr lang="en-US"/>
                      <a:t>Obs1647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9-46C3-44C3-9E8D-F26910FCE69E}"/>
                </c:ext>
              </c:extLst>
            </c:dLbl>
            <c:dLbl>
              <c:idx val="1630"/>
              <c:tx>
                <c:rich>
                  <a:bodyPr/>
                  <a:lstStyle/>
                  <a:p>
                    <a:r>
                      <a:rPr lang="en-US"/>
                      <a:t>Obs1648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A-46C3-44C3-9E8D-F26910FCE69E}"/>
                </c:ext>
              </c:extLst>
            </c:dLbl>
            <c:dLbl>
              <c:idx val="1631"/>
              <c:tx>
                <c:rich>
                  <a:bodyPr/>
                  <a:lstStyle/>
                  <a:p>
                    <a:r>
                      <a:rPr lang="en-US"/>
                      <a:t>Obs1649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B-46C3-44C3-9E8D-F26910FCE69E}"/>
                </c:ext>
              </c:extLst>
            </c:dLbl>
            <c:dLbl>
              <c:idx val="1632"/>
              <c:tx>
                <c:rich>
                  <a:bodyPr/>
                  <a:lstStyle/>
                  <a:p>
                    <a:r>
                      <a:rPr lang="en-US"/>
                      <a:t>Obs1650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C-46C3-44C3-9E8D-F26910FCE69E}"/>
                </c:ext>
              </c:extLst>
            </c:dLbl>
            <c:dLbl>
              <c:idx val="1633"/>
              <c:tx>
                <c:rich>
                  <a:bodyPr/>
                  <a:lstStyle/>
                  <a:p>
                    <a:r>
                      <a:rPr lang="en-US"/>
                      <a:t>Obs1651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D-46C3-44C3-9E8D-F26910FCE69E}"/>
                </c:ext>
              </c:extLst>
            </c:dLbl>
            <c:dLbl>
              <c:idx val="1634"/>
              <c:tx>
                <c:rich>
                  <a:bodyPr/>
                  <a:lstStyle/>
                  <a:p>
                    <a:r>
                      <a:rPr lang="en-US"/>
                      <a:t>Obs1652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E-46C3-44C3-9E8D-F26910FCE69E}"/>
                </c:ext>
              </c:extLst>
            </c:dLbl>
            <c:dLbl>
              <c:idx val="1635"/>
              <c:tx>
                <c:rich>
                  <a:bodyPr/>
                  <a:lstStyle/>
                  <a:p>
                    <a:r>
                      <a:rPr lang="en-US"/>
                      <a:t>Obs1653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6F-46C3-44C3-9E8D-F26910FCE69E}"/>
                </c:ext>
              </c:extLst>
            </c:dLbl>
            <c:dLbl>
              <c:idx val="1636"/>
              <c:tx>
                <c:rich>
                  <a:bodyPr/>
                  <a:lstStyle/>
                  <a:p>
                    <a:r>
                      <a:rPr lang="en-US"/>
                      <a:t>Obs1654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0-46C3-44C3-9E8D-F26910FCE69E}"/>
                </c:ext>
              </c:extLst>
            </c:dLbl>
            <c:dLbl>
              <c:idx val="1637"/>
              <c:tx>
                <c:rich>
                  <a:bodyPr/>
                  <a:lstStyle/>
                  <a:p>
                    <a:r>
                      <a:rPr lang="en-US"/>
                      <a:t>Obs1655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1-46C3-44C3-9E8D-F26910FCE69E}"/>
                </c:ext>
              </c:extLst>
            </c:dLbl>
            <c:dLbl>
              <c:idx val="1638"/>
              <c:tx>
                <c:rich>
                  <a:bodyPr/>
                  <a:lstStyle/>
                  <a:p>
                    <a:r>
                      <a:rPr lang="en-US"/>
                      <a:t>Obs1656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2-46C3-44C3-9E8D-F26910FCE69E}"/>
                </c:ext>
              </c:extLst>
            </c:dLbl>
            <c:dLbl>
              <c:idx val="1639"/>
              <c:tx>
                <c:rich>
                  <a:bodyPr/>
                  <a:lstStyle/>
                  <a:p>
                    <a:r>
                      <a:rPr lang="en-US"/>
                      <a:t>Obs1657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3-46C3-44C3-9E8D-F26910FCE69E}"/>
                </c:ext>
              </c:extLst>
            </c:dLbl>
            <c:dLbl>
              <c:idx val="1640"/>
              <c:tx>
                <c:rich>
                  <a:bodyPr/>
                  <a:lstStyle/>
                  <a:p>
                    <a:r>
                      <a:rPr lang="en-US"/>
                      <a:t>Obs1658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4-46C3-44C3-9E8D-F26910FCE69E}"/>
                </c:ext>
              </c:extLst>
            </c:dLbl>
            <c:dLbl>
              <c:idx val="1641"/>
              <c:tx>
                <c:rich>
                  <a:bodyPr/>
                  <a:lstStyle/>
                  <a:p>
                    <a:r>
                      <a:rPr lang="en-US"/>
                      <a:t>Obs1659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5-46C3-44C3-9E8D-F26910FCE69E}"/>
                </c:ext>
              </c:extLst>
            </c:dLbl>
            <c:dLbl>
              <c:idx val="1642"/>
              <c:tx>
                <c:rich>
                  <a:bodyPr/>
                  <a:lstStyle/>
                  <a:p>
                    <a:r>
                      <a:rPr lang="en-US"/>
                      <a:t>Obs1660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6-46C3-44C3-9E8D-F26910FCE69E}"/>
                </c:ext>
              </c:extLst>
            </c:dLbl>
            <c:dLbl>
              <c:idx val="1643"/>
              <c:tx>
                <c:rich>
                  <a:bodyPr/>
                  <a:lstStyle/>
                  <a:p>
                    <a:r>
                      <a:rPr lang="en-US"/>
                      <a:t>Obs1661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7-46C3-44C3-9E8D-F26910FCE69E}"/>
                </c:ext>
              </c:extLst>
            </c:dLbl>
            <c:dLbl>
              <c:idx val="1644"/>
              <c:tx>
                <c:rich>
                  <a:bodyPr/>
                  <a:lstStyle/>
                  <a:p>
                    <a:r>
                      <a:rPr lang="en-US"/>
                      <a:t>Obs1662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8-46C3-44C3-9E8D-F26910FCE69E}"/>
                </c:ext>
              </c:extLst>
            </c:dLbl>
            <c:dLbl>
              <c:idx val="1645"/>
              <c:tx>
                <c:rich>
                  <a:bodyPr/>
                  <a:lstStyle/>
                  <a:p>
                    <a:r>
                      <a:rPr lang="en-US"/>
                      <a:t>Obs1663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9-46C3-44C3-9E8D-F26910FCE69E}"/>
                </c:ext>
              </c:extLst>
            </c:dLbl>
            <c:dLbl>
              <c:idx val="1646"/>
              <c:tx>
                <c:rich>
                  <a:bodyPr/>
                  <a:lstStyle/>
                  <a:p>
                    <a:r>
                      <a:rPr lang="en-US"/>
                      <a:t>Obs1665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A-46C3-44C3-9E8D-F26910FCE69E}"/>
                </c:ext>
              </c:extLst>
            </c:dLbl>
            <c:dLbl>
              <c:idx val="1647"/>
              <c:tx>
                <c:rich>
                  <a:bodyPr/>
                  <a:lstStyle/>
                  <a:p>
                    <a:r>
                      <a:rPr lang="en-US"/>
                      <a:t>Obs1666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B-46C3-44C3-9E8D-F26910FCE69E}"/>
                </c:ext>
              </c:extLst>
            </c:dLbl>
            <c:dLbl>
              <c:idx val="1648"/>
              <c:tx>
                <c:rich>
                  <a:bodyPr/>
                  <a:lstStyle/>
                  <a:p>
                    <a:r>
                      <a:rPr lang="en-US"/>
                      <a:t>Obs1667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C-46C3-44C3-9E8D-F26910FCE69E}"/>
                </c:ext>
              </c:extLst>
            </c:dLbl>
            <c:dLbl>
              <c:idx val="1649"/>
              <c:tx>
                <c:rich>
                  <a:bodyPr/>
                  <a:lstStyle/>
                  <a:p>
                    <a:r>
                      <a:rPr lang="en-US"/>
                      <a:t>Obs1668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D-46C3-44C3-9E8D-F26910FCE69E}"/>
                </c:ext>
              </c:extLst>
            </c:dLbl>
            <c:dLbl>
              <c:idx val="1650"/>
              <c:tx>
                <c:rich>
                  <a:bodyPr/>
                  <a:lstStyle/>
                  <a:p>
                    <a:r>
                      <a:rPr lang="en-US"/>
                      <a:t>Obs1669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E-46C3-44C3-9E8D-F26910FCE69E}"/>
                </c:ext>
              </c:extLst>
            </c:dLbl>
            <c:dLbl>
              <c:idx val="1651"/>
              <c:tx>
                <c:rich>
                  <a:bodyPr/>
                  <a:lstStyle/>
                  <a:p>
                    <a:r>
                      <a:rPr lang="en-US"/>
                      <a:t>Obs1670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7F-46C3-44C3-9E8D-F26910FCE69E}"/>
                </c:ext>
              </c:extLst>
            </c:dLbl>
            <c:dLbl>
              <c:idx val="1652"/>
              <c:tx>
                <c:rich>
                  <a:bodyPr/>
                  <a:lstStyle/>
                  <a:p>
                    <a:r>
                      <a:rPr lang="en-US"/>
                      <a:t>Obs1671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0-46C3-44C3-9E8D-F26910FCE69E}"/>
                </c:ext>
              </c:extLst>
            </c:dLbl>
            <c:dLbl>
              <c:idx val="1653"/>
              <c:tx>
                <c:rich>
                  <a:bodyPr/>
                  <a:lstStyle/>
                  <a:p>
                    <a:r>
                      <a:rPr lang="en-US"/>
                      <a:t>Obs1672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1-46C3-44C3-9E8D-F26910FCE69E}"/>
                </c:ext>
              </c:extLst>
            </c:dLbl>
            <c:dLbl>
              <c:idx val="1654"/>
              <c:tx>
                <c:rich>
                  <a:bodyPr/>
                  <a:lstStyle/>
                  <a:p>
                    <a:r>
                      <a:rPr lang="en-US"/>
                      <a:t>Obs1673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2-46C3-44C3-9E8D-F26910FCE69E}"/>
                </c:ext>
              </c:extLst>
            </c:dLbl>
            <c:dLbl>
              <c:idx val="1655"/>
              <c:tx>
                <c:rich>
                  <a:bodyPr/>
                  <a:lstStyle/>
                  <a:p>
                    <a:r>
                      <a:rPr lang="en-US"/>
                      <a:t>Obs1674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3-46C3-44C3-9E8D-F26910FCE69E}"/>
                </c:ext>
              </c:extLst>
            </c:dLbl>
            <c:dLbl>
              <c:idx val="1656"/>
              <c:tx>
                <c:rich>
                  <a:bodyPr/>
                  <a:lstStyle/>
                  <a:p>
                    <a:r>
                      <a:rPr lang="en-US"/>
                      <a:t>Obs1675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4-46C3-44C3-9E8D-F26910FCE69E}"/>
                </c:ext>
              </c:extLst>
            </c:dLbl>
            <c:dLbl>
              <c:idx val="1657"/>
              <c:tx>
                <c:rich>
                  <a:bodyPr/>
                  <a:lstStyle/>
                  <a:p>
                    <a:r>
                      <a:rPr lang="en-US"/>
                      <a:t>Obs1676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5-46C3-44C3-9E8D-F26910FCE69E}"/>
                </c:ext>
              </c:extLst>
            </c:dLbl>
            <c:dLbl>
              <c:idx val="1658"/>
              <c:tx>
                <c:rich>
                  <a:bodyPr/>
                  <a:lstStyle/>
                  <a:p>
                    <a:r>
                      <a:rPr lang="en-US"/>
                      <a:t>Obs1677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6-46C3-44C3-9E8D-F26910FCE69E}"/>
                </c:ext>
              </c:extLst>
            </c:dLbl>
            <c:dLbl>
              <c:idx val="1659"/>
              <c:tx>
                <c:rich>
                  <a:bodyPr/>
                  <a:lstStyle/>
                  <a:p>
                    <a:r>
                      <a:rPr lang="en-US"/>
                      <a:t>Obs1678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7-46C3-44C3-9E8D-F26910FCE69E}"/>
                </c:ext>
              </c:extLst>
            </c:dLbl>
            <c:dLbl>
              <c:idx val="1660"/>
              <c:tx>
                <c:rich>
                  <a:bodyPr/>
                  <a:lstStyle/>
                  <a:p>
                    <a:r>
                      <a:rPr lang="en-US"/>
                      <a:t>Obs1679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8-46C3-44C3-9E8D-F26910FCE69E}"/>
                </c:ext>
              </c:extLst>
            </c:dLbl>
            <c:dLbl>
              <c:idx val="1661"/>
              <c:tx>
                <c:rich>
                  <a:bodyPr/>
                  <a:lstStyle/>
                  <a:p>
                    <a:r>
                      <a:rPr lang="en-US"/>
                      <a:t>Obs1680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9-46C3-44C3-9E8D-F26910FCE69E}"/>
                </c:ext>
              </c:extLst>
            </c:dLbl>
            <c:dLbl>
              <c:idx val="1662"/>
              <c:tx>
                <c:rich>
                  <a:bodyPr/>
                  <a:lstStyle/>
                  <a:p>
                    <a:r>
                      <a:rPr lang="en-US"/>
                      <a:t>Obs1681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A-46C3-44C3-9E8D-F26910FCE69E}"/>
                </c:ext>
              </c:extLst>
            </c:dLbl>
            <c:dLbl>
              <c:idx val="1663"/>
              <c:tx>
                <c:rich>
                  <a:bodyPr/>
                  <a:lstStyle/>
                  <a:p>
                    <a:r>
                      <a:rPr lang="en-US"/>
                      <a:t>Obs1682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B-46C3-44C3-9E8D-F26910FCE69E}"/>
                </c:ext>
              </c:extLst>
            </c:dLbl>
            <c:dLbl>
              <c:idx val="1664"/>
              <c:tx>
                <c:rich>
                  <a:bodyPr/>
                  <a:lstStyle/>
                  <a:p>
                    <a:r>
                      <a:rPr lang="en-US"/>
                      <a:t>Obs1683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C-46C3-44C3-9E8D-F26910FCE69E}"/>
                </c:ext>
              </c:extLst>
            </c:dLbl>
            <c:dLbl>
              <c:idx val="1665"/>
              <c:tx>
                <c:rich>
                  <a:bodyPr/>
                  <a:lstStyle/>
                  <a:p>
                    <a:r>
                      <a:rPr lang="en-US"/>
                      <a:t>Obs1684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D-46C3-44C3-9E8D-F26910FCE69E}"/>
                </c:ext>
              </c:extLst>
            </c:dLbl>
            <c:dLbl>
              <c:idx val="1666"/>
              <c:tx>
                <c:rich>
                  <a:bodyPr/>
                  <a:lstStyle/>
                  <a:p>
                    <a:r>
                      <a:rPr lang="en-US"/>
                      <a:t>Obs1685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E-46C3-44C3-9E8D-F26910FCE69E}"/>
                </c:ext>
              </c:extLst>
            </c:dLbl>
            <c:dLbl>
              <c:idx val="1667"/>
              <c:tx>
                <c:rich>
                  <a:bodyPr/>
                  <a:lstStyle/>
                  <a:p>
                    <a:r>
                      <a:rPr lang="en-US"/>
                      <a:t>Obs1686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8F-46C3-44C3-9E8D-F26910FCE69E}"/>
                </c:ext>
              </c:extLst>
            </c:dLbl>
            <c:dLbl>
              <c:idx val="1668"/>
              <c:tx>
                <c:rich>
                  <a:bodyPr/>
                  <a:lstStyle/>
                  <a:p>
                    <a:r>
                      <a:rPr lang="en-US"/>
                      <a:t>Obs1687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0-46C3-44C3-9E8D-F26910FCE69E}"/>
                </c:ext>
              </c:extLst>
            </c:dLbl>
            <c:dLbl>
              <c:idx val="1669"/>
              <c:tx>
                <c:rich>
                  <a:bodyPr/>
                  <a:lstStyle/>
                  <a:p>
                    <a:r>
                      <a:rPr lang="en-US"/>
                      <a:t>Obs1688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1-46C3-44C3-9E8D-F26910FCE69E}"/>
                </c:ext>
              </c:extLst>
            </c:dLbl>
            <c:dLbl>
              <c:idx val="1670"/>
              <c:tx>
                <c:rich>
                  <a:bodyPr/>
                  <a:lstStyle/>
                  <a:p>
                    <a:r>
                      <a:rPr lang="en-US"/>
                      <a:t>Obs1689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2-46C3-44C3-9E8D-F26910FCE69E}"/>
                </c:ext>
              </c:extLst>
            </c:dLbl>
            <c:dLbl>
              <c:idx val="1671"/>
              <c:tx>
                <c:rich>
                  <a:bodyPr/>
                  <a:lstStyle/>
                  <a:p>
                    <a:r>
                      <a:rPr lang="en-US"/>
                      <a:t>Obs1690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3-46C3-44C3-9E8D-F26910FCE69E}"/>
                </c:ext>
              </c:extLst>
            </c:dLbl>
            <c:dLbl>
              <c:idx val="1672"/>
              <c:tx>
                <c:rich>
                  <a:bodyPr/>
                  <a:lstStyle/>
                  <a:p>
                    <a:r>
                      <a:rPr lang="en-US"/>
                      <a:t>Obs1691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4-46C3-44C3-9E8D-F26910FCE69E}"/>
                </c:ext>
              </c:extLst>
            </c:dLbl>
            <c:dLbl>
              <c:idx val="1673"/>
              <c:tx>
                <c:rich>
                  <a:bodyPr/>
                  <a:lstStyle/>
                  <a:p>
                    <a:r>
                      <a:rPr lang="en-US"/>
                      <a:t>Obs1692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5-46C3-44C3-9E8D-F26910FCE69E}"/>
                </c:ext>
              </c:extLst>
            </c:dLbl>
            <c:dLbl>
              <c:idx val="1674"/>
              <c:tx>
                <c:rich>
                  <a:bodyPr/>
                  <a:lstStyle/>
                  <a:p>
                    <a:r>
                      <a:rPr lang="en-US"/>
                      <a:t>Obs1693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6-46C3-44C3-9E8D-F26910FCE69E}"/>
                </c:ext>
              </c:extLst>
            </c:dLbl>
            <c:dLbl>
              <c:idx val="1675"/>
              <c:tx>
                <c:rich>
                  <a:bodyPr/>
                  <a:lstStyle/>
                  <a:p>
                    <a:r>
                      <a:rPr lang="en-US"/>
                      <a:t>Obs1694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7-46C3-44C3-9E8D-F26910FCE69E}"/>
                </c:ext>
              </c:extLst>
            </c:dLbl>
            <c:dLbl>
              <c:idx val="1676"/>
              <c:tx>
                <c:rich>
                  <a:bodyPr/>
                  <a:lstStyle/>
                  <a:p>
                    <a:r>
                      <a:rPr lang="en-US"/>
                      <a:t>Obs1695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8-46C3-44C3-9E8D-F26910FCE69E}"/>
                </c:ext>
              </c:extLst>
            </c:dLbl>
            <c:dLbl>
              <c:idx val="1677"/>
              <c:tx>
                <c:rich>
                  <a:bodyPr/>
                  <a:lstStyle/>
                  <a:p>
                    <a:r>
                      <a:rPr lang="en-US"/>
                      <a:t>Obs1696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9-46C3-44C3-9E8D-F26910FCE69E}"/>
                </c:ext>
              </c:extLst>
            </c:dLbl>
            <c:dLbl>
              <c:idx val="1678"/>
              <c:tx>
                <c:rich>
                  <a:bodyPr/>
                  <a:lstStyle/>
                  <a:p>
                    <a:r>
                      <a:rPr lang="en-US"/>
                      <a:t>Obs1697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A-46C3-44C3-9E8D-F26910FCE69E}"/>
                </c:ext>
              </c:extLst>
            </c:dLbl>
            <c:dLbl>
              <c:idx val="1679"/>
              <c:tx>
                <c:rich>
                  <a:bodyPr/>
                  <a:lstStyle/>
                  <a:p>
                    <a:r>
                      <a:rPr lang="en-US"/>
                      <a:t>Obs1698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B-46C3-44C3-9E8D-F26910FCE69E}"/>
                </c:ext>
              </c:extLst>
            </c:dLbl>
            <c:dLbl>
              <c:idx val="1680"/>
              <c:tx>
                <c:rich>
                  <a:bodyPr/>
                  <a:lstStyle/>
                  <a:p>
                    <a:r>
                      <a:rPr lang="en-US"/>
                      <a:t>Obs1699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C-46C3-44C3-9E8D-F26910FCE69E}"/>
                </c:ext>
              </c:extLst>
            </c:dLbl>
            <c:dLbl>
              <c:idx val="1681"/>
              <c:tx>
                <c:rich>
                  <a:bodyPr/>
                  <a:lstStyle/>
                  <a:p>
                    <a:r>
                      <a:rPr lang="en-US"/>
                      <a:t>Obs1700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D-46C3-44C3-9E8D-F26910FCE69E}"/>
                </c:ext>
              </c:extLst>
            </c:dLbl>
            <c:dLbl>
              <c:idx val="1682"/>
              <c:tx>
                <c:rich>
                  <a:bodyPr/>
                  <a:lstStyle/>
                  <a:p>
                    <a:r>
                      <a:rPr lang="en-US"/>
                      <a:t>Obs1701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E-46C3-44C3-9E8D-F26910FCE69E}"/>
                </c:ext>
              </c:extLst>
            </c:dLbl>
            <c:dLbl>
              <c:idx val="1683"/>
              <c:tx>
                <c:rich>
                  <a:bodyPr/>
                  <a:lstStyle/>
                  <a:p>
                    <a:r>
                      <a:rPr lang="en-US"/>
                      <a:t>Obs1702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9F-46C3-44C3-9E8D-F26910FCE69E}"/>
                </c:ext>
              </c:extLst>
            </c:dLbl>
            <c:dLbl>
              <c:idx val="1684"/>
              <c:tx>
                <c:rich>
                  <a:bodyPr/>
                  <a:lstStyle/>
                  <a:p>
                    <a:r>
                      <a:rPr lang="en-US"/>
                      <a:t>Obs1703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0-46C3-44C3-9E8D-F26910FCE69E}"/>
                </c:ext>
              </c:extLst>
            </c:dLbl>
            <c:dLbl>
              <c:idx val="1685"/>
              <c:tx>
                <c:rich>
                  <a:bodyPr/>
                  <a:lstStyle/>
                  <a:p>
                    <a:r>
                      <a:rPr lang="en-US"/>
                      <a:t>Obs1704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1-46C3-44C3-9E8D-F26910FCE69E}"/>
                </c:ext>
              </c:extLst>
            </c:dLbl>
            <c:dLbl>
              <c:idx val="1686"/>
              <c:tx>
                <c:rich>
                  <a:bodyPr/>
                  <a:lstStyle/>
                  <a:p>
                    <a:r>
                      <a:rPr lang="en-US"/>
                      <a:t>Obs1705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2-46C3-44C3-9E8D-F26910FCE69E}"/>
                </c:ext>
              </c:extLst>
            </c:dLbl>
            <c:dLbl>
              <c:idx val="1687"/>
              <c:tx>
                <c:rich>
                  <a:bodyPr/>
                  <a:lstStyle/>
                  <a:p>
                    <a:r>
                      <a:rPr lang="en-US"/>
                      <a:t>Obs1706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3-46C3-44C3-9E8D-F26910FCE69E}"/>
                </c:ext>
              </c:extLst>
            </c:dLbl>
            <c:dLbl>
              <c:idx val="1688"/>
              <c:tx>
                <c:rich>
                  <a:bodyPr/>
                  <a:lstStyle/>
                  <a:p>
                    <a:r>
                      <a:rPr lang="en-US"/>
                      <a:t>Obs1707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4-46C3-44C3-9E8D-F26910FCE69E}"/>
                </c:ext>
              </c:extLst>
            </c:dLbl>
            <c:dLbl>
              <c:idx val="1689"/>
              <c:tx>
                <c:rich>
                  <a:bodyPr/>
                  <a:lstStyle/>
                  <a:p>
                    <a:r>
                      <a:rPr lang="en-US"/>
                      <a:t>Obs1708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5-46C3-44C3-9E8D-F26910FCE69E}"/>
                </c:ext>
              </c:extLst>
            </c:dLbl>
            <c:dLbl>
              <c:idx val="1690"/>
              <c:tx>
                <c:rich>
                  <a:bodyPr/>
                  <a:lstStyle/>
                  <a:p>
                    <a:r>
                      <a:rPr lang="en-US"/>
                      <a:t>Obs1709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6-46C3-44C3-9E8D-F26910FCE69E}"/>
                </c:ext>
              </c:extLst>
            </c:dLbl>
            <c:dLbl>
              <c:idx val="1691"/>
              <c:tx>
                <c:rich>
                  <a:bodyPr/>
                  <a:lstStyle/>
                  <a:p>
                    <a:r>
                      <a:rPr lang="en-US"/>
                      <a:t>Obs1710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7-46C3-44C3-9E8D-F26910FCE69E}"/>
                </c:ext>
              </c:extLst>
            </c:dLbl>
            <c:dLbl>
              <c:idx val="1692"/>
              <c:tx>
                <c:rich>
                  <a:bodyPr/>
                  <a:lstStyle/>
                  <a:p>
                    <a:r>
                      <a:rPr lang="en-US"/>
                      <a:t>Obs1711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8-46C3-44C3-9E8D-F26910FCE69E}"/>
                </c:ext>
              </c:extLst>
            </c:dLbl>
            <c:dLbl>
              <c:idx val="1693"/>
              <c:tx>
                <c:rich>
                  <a:bodyPr/>
                  <a:lstStyle/>
                  <a:p>
                    <a:r>
                      <a:rPr lang="en-US"/>
                      <a:t>Obs1712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9-46C3-44C3-9E8D-F26910FCE69E}"/>
                </c:ext>
              </c:extLst>
            </c:dLbl>
            <c:dLbl>
              <c:idx val="1694"/>
              <c:tx>
                <c:rich>
                  <a:bodyPr/>
                  <a:lstStyle/>
                  <a:p>
                    <a:r>
                      <a:rPr lang="en-US"/>
                      <a:t>Obs1713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A-46C3-44C3-9E8D-F26910FCE69E}"/>
                </c:ext>
              </c:extLst>
            </c:dLbl>
            <c:dLbl>
              <c:idx val="1695"/>
              <c:tx>
                <c:rich>
                  <a:bodyPr/>
                  <a:lstStyle/>
                  <a:p>
                    <a:r>
                      <a:rPr lang="en-US"/>
                      <a:t>Obs1714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B-46C3-44C3-9E8D-F26910FCE69E}"/>
                </c:ext>
              </c:extLst>
            </c:dLbl>
            <c:dLbl>
              <c:idx val="1696"/>
              <c:tx>
                <c:rich>
                  <a:bodyPr/>
                  <a:lstStyle/>
                  <a:p>
                    <a:r>
                      <a:rPr lang="en-US"/>
                      <a:t>Obs1715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C-46C3-44C3-9E8D-F26910FCE69E}"/>
                </c:ext>
              </c:extLst>
            </c:dLbl>
            <c:dLbl>
              <c:idx val="1697"/>
              <c:tx>
                <c:rich>
                  <a:bodyPr/>
                  <a:lstStyle/>
                  <a:p>
                    <a:r>
                      <a:rPr lang="en-US"/>
                      <a:t>Obs1716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D-46C3-44C3-9E8D-F26910FCE69E}"/>
                </c:ext>
              </c:extLst>
            </c:dLbl>
            <c:dLbl>
              <c:idx val="1698"/>
              <c:tx>
                <c:rich>
                  <a:bodyPr/>
                  <a:lstStyle/>
                  <a:p>
                    <a:r>
                      <a:rPr lang="en-US"/>
                      <a:t>Obs1717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E-46C3-44C3-9E8D-F26910FCE69E}"/>
                </c:ext>
              </c:extLst>
            </c:dLbl>
            <c:dLbl>
              <c:idx val="1699"/>
              <c:tx>
                <c:rich>
                  <a:bodyPr/>
                  <a:lstStyle/>
                  <a:p>
                    <a:r>
                      <a:rPr lang="en-US"/>
                      <a:t>Obs1718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AF-46C3-44C3-9E8D-F26910FCE69E}"/>
                </c:ext>
              </c:extLst>
            </c:dLbl>
            <c:dLbl>
              <c:idx val="1700"/>
              <c:tx>
                <c:rich>
                  <a:bodyPr/>
                  <a:lstStyle/>
                  <a:p>
                    <a:r>
                      <a:rPr lang="en-US"/>
                      <a:t>Obs1719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0-46C3-44C3-9E8D-F26910FCE69E}"/>
                </c:ext>
              </c:extLst>
            </c:dLbl>
            <c:dLbl>
              <c:idx val="1701"/>
              <c:tx>
                <c:rich>
                  <a:bodyPr/>
                  <a:lstStyle/>
                  <a:p>
                    <a:r>
                      <a:rPr lang="en-US"/>
                      <a:t>Obs1720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1-46C3-44C3-9E8D-F26910FCE69E}"/>
                </c:ext>
              </c:extLst>
            </c:dLbl>
            <c:dLbl>
              <c:idx val="1702"/>
              <c:tx>
                <c:rich>
                  <a:bodyPr/>
                  <a:lstStyle/>
                  <a:p>
                    <a:r>
                      <a:rPr lang="en-US"/>
                      <a:t>Obs1721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2-46C3-44C3-9E8D-F26910FCE69E}"/>
                </c:ext>
              </c:extLst>
            </c:dLbl>
            <c:dLbl>
              <c:idx val="1703"/>
              <c:tx>
                <c:rich>
                  <a:bodyPr/>
                  <a:lstStyle/>
                  <a:p>
                    <a:r>
                      <a:rPr lang="en-US"/>
                      <a:t>Obs1722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3-46C3-44C3-9E8D-F26910FCE69E}"/>
                </c:ext>
              </c:extLst>
            </c:dLbl>
            <c:dLbl>
              <c:idx val="1704"/>
              <c:tx>
                <c:rich>
                  <a:bodyPr/>
                  <a:lstStyle/>
                  <a:p>
                    <a:r>
                      <a:rPr lang="en-US"/>
                      <a:t>Obs1723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4-46C3-44C3-9E8D-F26910FCE69E}"/>
                </c:ext>
              </c:extLst>
            </c:dLbl>
            <c:dLbl>
              <c:idx val="1705"/>
              <c:tx>
                <c:rich>
                  <a:bodyPr/>
                  <a:lstStyle/>
                  <a:p>
                    <a:r>
                      <a:rPr lang="en-US"/>
                      <a:t>Obs1724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5-46C3-44C3-9E8D-F26910FCE69E}"/>
                </c:ext>
              </c:extLst>
            </c:dLbl>
            <c:dLbl>
              <c:idx val="1706"/>
              <c:tx>
                <c:rich>
                  <a:bodyPr/>
                  <a:lstStyle/>
                  <a:p>
                    <a:r>
                      <a:rPr lang="en-US"/>
                      <a:t>Obs1725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6-46C3-44C3-9E8D-F26910FCE69E}"/>
                </c:ext>
              </c:extLst>
            </c:dLbl>
            <c:dLbl>
              <c:idx val="1707"/>
              <c:tx>
                <c:rich>
                  <a:bodyPr/>
                  <a:lstStyle/>
                  <a:p>
                    <a:r>
                      <a:rPr lang="en-US"/>
                      <a:t>Obs1726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7-46C3-44C3-9E8D-F26910FCE69E}"/>
                </c:ext>
              </c:extLst>
            </c:dLbl>
            <c:dLbl>
              <c:idx val="1708"/>
              <c:tx>
                <c:rich>
                  <a:bodyPr/>
                  <a:lstStyle/>
                  <a:p>
                    <a:r>
                      <a:rPr lang="en-US"/>
                      <a:t>Obs1727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8-46C3-44C3-9E8D-F26910FCE69E}"/>
                </c:ext>
              </c:extLst>
            </c:dLbl>
            <c:dLbl>
              <c:idx val="1709"/>
              <c:tx>
                <c:rich>
                  <a:bodyPr/>
                  <a:lstStyle/>
                  <a:p>
                    <a:r>
                      <a:rPr lang="en-US"/>
                      <a:t>Obs1728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9-46C3-44C3-9E8D-F26910FCE69E}"/>
                </c:ext>
              </c:extLst>
            </c:dLbl>
            <c:dLbl>
              <c:idx val="1710"/>
              <c:tx>
                <c:rich>
                  <a:bodyPr/>
                  <a:lstStyle/>
                  <a:p>
                    <a:r>
                      <a:rPr lang="en-US"/>
                      <a:t>Obs1729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A-46C3-44C3-9E8D-F26910FCE69E}"/>
                </c:ext>
              </c:extLst>
            </c:dLbl>
            <c:dLbl>
              <c:idx val="1711"/>
              <c:tx>
                <c:rich>
                  <a:bodyPr/>
                  <a:lstStyle/>
                  <a:p>
                    <a:r>
                      <a:rPr lang="en-US"/>
                      <a:t>Obs1730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B-46C3-44C3-9E8D-F26910FCE69E}"/>
                </c:ext>
              </c:extLst>
            </c:dLbl>
            <c:dLbl>
              <c:idx val="1712"/>
              <c:tx>
                <c:rich>
                  <a:bodyPr/>
                  <a:lstStyle/>
                  <a:p>
                    <a:r>
                      <a:rPr lang="en-US"/>
                      <a:t>Obs1731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C-46C3-44C3-9E8D-F26910FCE69E}"/>
                </c:ext>
              </c:extLst>
            </c:dLbl>
            <c:dLbl>
              <c:idx val="1713"/>
              <c:tx>
                <c:rich>
                  <a:bodyPr/>
                  <a:lstStyle/>
                  <a:p>
                    <a:r>
                      <a:rPr lang="en-US"/>
                      <a:t>Obs1732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D-46C3-44C3-9E8D-F26910FCE69E}"/>
                </c:ext>
              </c:extLst>
            </c:dLbl>
            <c:dLbl>
              <c:idx val="1714"/>
              <c:tx>
                <c:rich>
                  <a:bodyPr/>
                  <a:lstStyle/>
                  <a:p>
                    <a:r>
                      <a:rPr lang="en-US"/>
                      <a:t>Obs1733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E-46C3-44C3-9E8D-F26910FCE69E}"/>
                </c:ext>
              </c:extLst>
            </c:dLbl>
            <c:dLbl>
              <c:idx val="1715"/>
              <c:tx>
                <c:rich>
                  <a:bodyPr/>
                  <a:lstStyle/>
                  <a:p>
                    <a:r>
                      <a:rPr lang="en-US"/>
                      <a:t>Obs1734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BF-46C3-44C3-9E8D-F26910FCE69E}"/>
                </c:ext>
              </c:extLst>
            </c:dLbl>
            <c:dLbl>
              <c:idx val="1716"/>
              <c:tx>
                <c:rich>
                  <a:bodyPr/>
                  <a:lstStyle/>
                  <a:p>
                    <a:r>
                      <a:rPr lang="en-US"/>
                      <a:t>Obs1735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0-46C3-44C3-9E8D-F26910FCE69E}"/>
                </c:ext>
              </c:extLst>
            </c:dLbl>
            <c:dLbl>
              <c:idx val="1717"/>
              <c:tx>
                <c:rich>
                  <a:bodyPr/>
                  <a:lstStyle/>
                  <a:p>
                    <a:r>
                      <a:rPr lang="en-US"/>
                      <a:t>Obs1736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1-46C3-44C3-9E8D-F26910FCE69E}"/>
                </c:ext>
              </c:extLst>
            </c:dLbl>
            <c:dLbl>
              <c:idx val="1718"/>
              <c:tx>
                <c:rich>
                  <a:bodyPr/>
                  <a:lstStyle/>
                  <a:p>
                    <a:r>
                      <a:rPr lang="en-US"/>
                      <a:t>Obs1737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2-46C3-44C3-9E8D-F26910FCE69E}"/>
                </c:ext>
              </c:extLst>
            </c:dLbl>
            <c:dLbl>
              <c:idx val="1719"/>
              <c:tx>
                <c:rich>
                  <a:bodyPr/>
                  <a:lstStyle/>
                  <a:p>
                    <a:r>
                      <a:rPr lang="en-US"/>
                      <a:t>Obs1738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3-46C3-44C3-9E8D-F26910FCE69E}"/>
                </c:ext>
              </c:extLst>
            </c:dLbl>
            <c:dLbl>
              <c:idx val="1720"/>
              <c:tx>
                <c:rich>
                  <a:bodyPr/>
                  <a:lstStyle/>
                  <a:p>
                    <a:r>
                      <a:rPr lang="en-US"/>
                      <a:t>Obs1739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4-46C3-44C3-9E8D-F26910FCE69E}"/>
                </c:ext>
              </c:extLst>
            </c:dLbl>
            <c:dLbl>
              <c:idx val="1721"/>
              <c:tx>
                <c:rich>
                  <a:bodyPr/>
                  <a:lstStyle/>
                  <a:p>
                    <a:r>
                      <a:rPr lang="en-US"/>
                      <a:t>Obs1740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5-46C3-44C3-9E8D-F26910FCE69E}"/>
                </c:ext>
              </c:extLst>
            </c:dLbl>
            <c:dLbl>
              <c:idx val="1722"/>
              <c:tx>
                <c:rich>
                  <a:bodyPr/>
                  <a:lstStyle/>
                  <a:p>
                    <a:r>
                      <a:rPr lang="en-US"/>
                      <a:t>Obs1741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6-46C3-44C3-9E8D-F26910FCE69E}"/>
                </c:ext>
              </c:extLst>
            </c:dLbl>
            <c:dLbl>
              <c:idx val="1723"/>
              <c:tx>
                <c:rich>
                  <a:bodyPr/>
                  <a:lstStyle/>
                  <a:p>
                    <a:r>
                      <a:rPr lang="en-US"/>
                      <a:t>Obs1742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7-46C3-44C3-9E8D-F26910FCE69E}"/>
                </c:ext>
              </c:extLst>
            </c:dLbl>
            <c:dLbl>
              <c:idx val="1724"/>
              <c:tx>
                <c:rich>
                  <a:bodyPr/>
                  <a:lstStyle/>
                  <a:p>
                    <a:r>
                      <a:rPr lang="en-US"/>
                      <a:t>Obs1743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8-46C3-44C3-9E8D-F26910FCE69E}"/>
                </c:ext>
              </c:extLst>
            </c:dLbl>
            <c:dLbl>
              <c:idx val="1725"/>
              <c:tx>
                <c:rich>
                  <a:bodyPr/>
                  <a:lstStyle/>
                  <a:p>
                    <a:r>
                      <a:rPr lang="en-US"/>
                      <a:t>Obs1744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9-46C3-44C3-9E8D-F26910FCE69E}"/>
                </c:ext>
              </c:extLst>
            </c:dLbl>
            <c:dLbl>
              <c:idx val="1726"/>
              <c:tx>
                <c:rich>
                  <a:bodyPr/>
                  <a:lstStyle/>
                  <a:p>
                    <a:r>
                      <a:rPr lang="en-US"/>
                      <a:t>Obs1745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A-46C3-44C3-9E8D-F26910FCE69E}"/>
                </c:ext>
              </c:extLst>
            </c:dLbl>
            <c:dLbl>
              <c:idx val="1727"/>
              <c:tx>
                <c:rich>
                  <a:bodyPr/>
                  <a:lstStyle/>
                  <a:p>
                    <a:r>
                      <a:rPr lang="en-US"/>
                      <a:t>Obs1746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B-46C3-44C3-9E8D-F26910FCE69E}"/>
                </c:ext>
              </c:extLst>
            </c:dLbl>
            <c:dLbl>
              <c:idx val="1728"/>
              <c:tx>
                <c:rich>
                  <a:bodyPr/>
                  <a:lstStyle/>
                  <a:p>
                    <a:r>
                      <a:rPr lang="en-US"/>
                      <a:t>Obs1747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C-46C3-44C3-9E8D-F26910FCE69E}"/>
                </c:ext>
              </c:extLst>
            </c:dLbl>
            <c:dLbl>
              <c:idx val="1729"/>
              <c:tx>
                <c:rich>
                  <a:bodyPr/>
                  <a:lstStyle/>
                  <a:p>
                    <a:r>
                      <a:rPr lang="en-US"/>
                      <a:t>Obs1748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D-46C3-44C3-9E8D-F26910FCE69E}"/>
                </c:ext>
              </c:extLst>
            </c:dLbl>
            <c:dLbl>
              <c:idx val="1730"/>
              <c:tx>
                <c:rich>
                  <a:bodyPr/>
                  <a:lstStyle/>
                  <a:p>
                    <a:r>
                      <a:rPr lang="en-US"/>
                      <a:t>Obs1749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E-46C3-44C3-9E8D-F26910FCE69E}"/>
                </c:ext>
              </c:extLst>
            </c:dLbl>
            <c:dLbl>
              <c:idx val="1731"/>
              <c:tx>
                <c:rich>
                  <a:bodyPr/>
                  <a:lstStyle/>
                  <a:p>
                    <a:r>
                      <a:rPr lang="en-US"/>
                      <a:t>Obs1750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CF-46C3-44C3-9E8D-F26910FCE69E}"/>
                </c:ext>
              </c:extLst>
            </c:dLbl>
            <c:dLbl>
              <c:idx val="1732"/>
              <c:tx>
                <c:rich>
                  <a:bodyPr/>
                  <a:lstStyle/>
                  <a:p>
                    <a:r>
                      <a:rPr lang="en-US"/>
                      <a:t>Obs1751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0-46C3-44C3-9E8D-F26910FCE69E}"/>
                </c:ext>
              </c:extLst>
            </c:dLbl>
            <c:dLbl>
              <c:idx val="1733"/>
              <c:tx>
                <c:rich>
                  <a:bodyPr/>
                  <a:lstStyle/>
                  <a:p>
                    <a:r>
                      <a:rPr lang="en-US"/>
                      <a:t>Obs1752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1-46C3-44C3-9E8D-F26910FCE69E}"/>
                </c:ext>
              </c:extLst>
            </c:dLbl>
            <c:dLbl>
              <c:idx val="1734"/>
              <c:tx>
                <c:rich>
                  <a:bodyPr/>
                  <a:lstStyle/>
                  <a:p>
                    <a:r>
                      <a:rPr lang="en-US"/>
                      <a:t>Obs1753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2-46C3-44C3-9E8D-F26910FCE69E}"/>
                </c:ext>
              </c:extLst>
            </c:dLbl>
            <c:dLbl>
              <c:idx val="1735"/>
              <c:tx>
                <c:rich>
                  <a:bodyPr/>
                  <a:lstStyle/>
                  <a:p>
                    <a:r>
                      <a:rPr lang="en-US"/>
                      <a:t>Obs1754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3-46C3-44C3-9E8D-F26910FCE69E}"/>
                </c:ext>
              </c:extLst>
            </c:dLbl>
            <c:dLbl>
              <c:idx val="1736"/>
              <c:tx>
                <c:rich>
                  <a:bodyPr/>
                  <a:lstStyle/>
                  <a:p>
                    <a:r>
                      <a:rPr lang="en-US"/>
                      <a:t>Obs1755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4-46C3-44C3-9E8D-F26910FCE69E}"/>
                </c:ext>
              </c:extLst>
            </c:dLbl>
            <c:dLbl>
              <c:idx val="1737"/>
              <c:tx>
                <c:rich>
                  <a:bodyPr/>
                  <a:lstStyle/>
                  <a:p>
                    <a:r>
                      <a:rPr lang="en-US"/>
                      <a:t>Obs1756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5-46C3-44C3-9E8D-F26910FCE69E}"/>
                </c:ext>
              </c:extLst>
            </c:dLbl>
            <c:dLbl>
              <c:idx val="1738"/>
              <c:tx>
                <c:rich>
                  <a:bodyPr/>
                  <a:lstStyle/>
                  <a:p>
                    <a:r>
                      <a:rPr lang="en-US"/>
                      <a:t>Obs1758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6-46C3-44C3-9E8D-F26910FCE69E}"/>
                </c:ext>
              </c:extLst>
            </c:dLbl>
            <c:dLbl>
              <c:idx val="1739"/>
              <c:tx>
                <c:rich>
                  <a:bodyPr/>
                  <a:lstStyle/>
                  <a:p>
                    <a:r>
                      <a:rPr lang="en-US"/>
                      <a:t>Obs1759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7-46C3-44C3-9E8D-F26910FCE69E}"/>
                </c:ext>
              </c:extLst>
            </c:dLbl>
            <c:dLbl>
              <c:idx val="1740"/>
              <c:tx>
                <c:rich>
                  <a:bodyPr/>
                  <a:lstStyle/>
                  <a:p>
                    <a:r>
                      <a:rPr lang="en-US"/>
                      <a:t>Obs1760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8-46C3-44C3-9E8D-F26910FCE69E}"/>
                </c:ext>
              </c:extLst>
            </c:dLbl>
            <c:dLbl>
              <c:idx val="1741"/>
              <c:tx>
                <c:rich>
                  <a:bodyPr/>
                  <a:lstStyle/>
                  <a:p>
                    <a:r>
                      <a:rPr lang="en-US"/>
                      <a:t>Obs1761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9-46C3-44C3-9E8D-F26910FCE69E}"/>
                </c:ext>
              </c:extLst>
            </c:dLbl>
            <c:dLbl>
              <c:idx val="1742"/>
              <c:tx>
                <c:rich>
                  <a:bodyPr/>
                  <a:lstStyle/>
                  <a:p>
                    <a:r>
                      <a:rPr lang="en-US"/>
                      <a:t>Obs1762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A-46C3-44C3-9E8D-F26910FCE69E}"/>
                </c:ext>
              </c:extLst>
            </c:dLbl>
            <c:dLbl>
              <c:idx val="1743"/>
              <c:tx>
                <c:rich>
                  <a:bodyPr/>
                  <a:lstStyle/>
                  <a:p>
                    <a:r>
                      <a:rPr lang="en-US"/>
                      <a:t>Obs1763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B-46C3-44C3-9E8D-F26910FCE69E}"/>
                </c:ext>
              </c:extLst>
            </c:dLbl>
            <c:dLbl>
              <c:idx val="1744"/>
              <c:tx>
                <c:rich>
                  <a:bodyPr/>
                  <a:lstStyle/>
                  <a:p>
                    <a:r>
                      <a:rPr lang="en-US"/>
                      <a:t>Obs1764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C-46C3-44C3-9E8D-F26910FCE69E}"/>
                </c:ext>
              </c:extLst>
            </c:dLbl>
            <c:dLbl>
              <c:idx val="1745"/>
              <c:tx>
                <c:rich>
                  <a:bodyPr/>
                  <a:lstStyle/>
                  <a:p>
                    <a:r>
                      <a:rPr lang="en-US"/>
                      <a:t>Obs1765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D-46C3-44C3-9E8D-F26910FCE69E}"/>
                </c:ext>
              </c:extLst>
            </c:dLbl>
            <c:dLbl>
              <c:idx val="1746"/>
              <c:tx>
                <c:rich>
                  <a:bodyPr/>
                  <a:lstStyle/>
                  <a:p>
                    <a:r>
                      <a:rPr lang="en-US"/>
                      <a:t>Obs1766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E-46C3-44C3-9E8D-F26910FCE69E}"/>
                </c:ext>
              </c:extLst>
            </c:dLbl>
            <c:dLbl>
              <c:idx val="1747"/>
              <c:tx>
                <c:rich>
                  <a:bodyPr/>
                  <a:lstStyle/>
                  <a:p>
                    <a:r>
                      <a:rPr lang="en-US"/>
                      <a:t>Obs1767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DF-46C3-44C3-9E8D-F26910FCE69E}"/>
                </c:ext>
              </c:extLst>
            </c:dLbl>
            <c:dLbl>
              <c:idx val="1748"/>
              <c:tx>
                <c:rich>
                  <a:bodyPr/>
                  <a:lstStyle/>
                  <a:p>
                    <a:r>
                      <a:rPr lang="en-US"/>
                      <a:t>Obs1768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0-46C3-44C3-9E8D-F26910FCE69E}"/>
                </c:ext>
              </c:extLst>
            </c:dLbl>
            <c:dLbl>
              <c:idx val="1749"/>
              <c:tx>
                <c:rich>
                  <a:bodyPr/>
                  <a:lstStyle/>
                  <a:p>
                    <a:r>
                      <a:rPr lang="en-US"/>
                      <a:t>Obs1769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1-46C3-44C3-9E8D-F26910FCE69E}"/>
                </c:ext>
              </c:extLst>
            </c:dLbl>
            <c:dLbl>
              <c:idx val="1750"/>
              <c:tx>
                <c:rich>
                  <a:bodyPr/>
                  <a:lstStyle/>
                  <a:p>
                    <a:r>
                      <a:rPr lang="en-US"/>
                      <a:t>Obs1770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2-46C3-44C3-9E8D-F26910FCE69E}"/>
                </c:ext>
              </c:extLst>
            </c:dLbl>
            <c:dLbl>
              <c:idx val="1751"/>
              <c:tx>
                <c:rich>
                  <a:bodyPr/>
                  <a:lstStyle/>
                  <a:p>
                    <a:r>
                      <a:rPr lang="en-US"/>
                      <a:t>Obs1771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3-46C3-44C3-9E8D-F26910FCE69E}"/>
                </c:ext>
              </c:extLst>
            </c:dLbl>
            <c:dLbl>
              <c:idx val="1752"/>
              <c:tx>
                <c:rich>
                  <a:bodyPr/>
                  <a:lstStyle/>
                  <a:p>
                    <a:r>
                      <a:rPr lang="en-US"/>
                      <a:t>Obs1772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4-46C3-44C3-9E8D-F26910FCE69E}"/>
                </c:ext>
              </c:extLst>
            </c:dLbl>
            <c:dLbl>
              <c:idx val="1753"/>
              <c:tx>
                <c:rich>
                  <a:bodyPr/>
                  <a:lstStyle/>
                  <a:p>
                    <a:r>
                      <a:rPr lang="en-US"/>
                      <a:t>Obs1773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5-46C3-44C3-9E8D-F26910FCE69E}"/>
                </c:ext>
              </c:extLst>
            </c:dLbl>
            <c:dLbl>
              <c:idx val="1754"/>
              <c:tx>
                <c:rich>
                  <a:bodyPr/>
                  <a:lstStyle/>
                  <a:p>
                    <a:r>
                      <a:rPr lang="en-US"/>
                      <a:t>Obs1774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6-46C3-44C3-9E8D-F26910FCE69E}"/>
                </c:ext>
              </c:extLst>
            </c:dLbl>
            <c:dLbl>
              <c:idx val="1755"/>
              <c:tx>
                <c:rich>
                  <a:bodyPr/>
                  <a:lstStyle/>
                  <a:p>
                    <a:r>
                      <a:rPr lang="en-US"/>
                      <a:t>Obs1775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7-46C3-44C3-9E8D-F26910FCE69E}"/>
                </c:ext>
              </c:extLst>
            </c:dLbl>
            <c:dLbl>
              <c:idx val="1756"/>
              <c:tx>
                <c:rich>
                  <a:bodyPr/>
                  <a:lstStyle/>
                  <a:p>
                    <a:r>
                      <a:rPr lang="en-US"/>
                      <a:t>Obs1776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8-46C3-44C3-9E8D-F26910FCE69E}"/>
                </c:ext>
              </c:extLst>
            </c:dLbl>
            <c:dLbl>
              <c:idx val="1757"/>
              <c:tx>
                <c:rich>
                  <a:bodyPr/>
                  <a:lstStyle/>
                  <a:p>
                    <a:r>
                      <a:rPr lang="en-US"/>
                      <a:t>Obs1777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9-46C3-44C3-9E8D-F26910FCE69E}"/>
                </c:ext>
              </c:extLst>
            </c:dLbl>
            <c:dLbl>
              <c:idx val="1758"/>
              <c:tx>
                <c:rich>
                  <a:bodyPr/>
                  <a:lstStyle/>
                  <a:p>
                    <a:r>
                      <a:rPr lang="en-US"/>
                      <a:t>Obs1778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A-46C3-44C3-9E8D-F26910FCE69E}"/>
                </c:ext>
              </c:extLst>
            </c:dLbl>
            <c:dLbl>
              <c:idx val="1759"/>
              <c:tx>
                <c:rich>
                  <a:bodyPr/>
                  <a:lstStyle/>
                  <a:p>
                    <a:r>
                      <a:rPr lang="en-US"/>
                      <a:t>Obs1779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B-46C3-44C3-9E8D-F26910FCE69E}"/>
                </c:ext>
              </c:extLst>
            </c:dLbl>
            <c:dLbl>
              <c:idx val="1760"/>
              <c:tx>
                <c:rich>
                  <a:bodyPr/>
                  <a:lstStyle/>
                  <a:p>
                    <a:r>
                      <a:rPr lang="en-US"/>
                      <a:t>Obs1780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C-46C3-44C3-9E8D-F26910FCE69E}"/>
                </c:ext>
              </c:extLst>
            </c:dLbl>
            <c:dLbl>
              <c:idx val="1761"/>
              <c:tx>
                <c:rich>
                  <a:bodyPr/>
                  <a:lstStyle/>
                  <a:p>
                    <a:r>
                      <a:rPr lang="en-US"/>
                      <a:t>Obs1781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D-46C3-44C3-9E8D-F26910FCE69E}"/>
                </c:ext>
              </c:extLst>
            </c:dLbl>
            <c:dLbl>
              <c:idx val="1762"/>
              <c:tx>
                <c:rich>
                  <a:bodyPr/>
                  <a:lstStyle/>
                  <a:p>
                    <a:r>
                      <a:rPr lang="en-US"/>
                      <a:t>Obs1782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E-46C3-44C3-9E8D-F26910FCE69E}"/>
                </c:ext>
              </c:extLst>
            </c:dLbl>
            <c:dLbl>
              <c:idx val="1763"/>
              <c:tx>
                <c:rich>
                  <a:bodyPr/>
                  <a:lstStyle/>
                  <a:p>
                    <a:r>
                      <a:rPr lang="en-US"/>
                      <a:t>Obs1783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EF-46C3-44C3-9E8D-F26910FCE69E}"/>
                </c:ext>
              </c:extLst>
            </c:dLbl>
            <c:dLbl>
              <c:idx val="1764"/>
              <c:tx>
                <c:rich>
                  <a:bodyPr/>
                  <a:lstStyle/>
                  <a:p>
                    <a:r>
                      <a:rPr lang="en-US"/>
                      <a:t>Obs1784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0-46C3-44C3-9E8D-F26910FCE69E}"/>
                </c:ext>
              </c:extLst>
            </c:dLbl>
            <c:dLbl>
              <c:idx val="1765"/>
              <c:tx>
                <c:rich>
                  <a:bodyPr/>
                  <a:lstStyle/>
                  <a:p>
                    <a:r>
                      <a:rPr lang="en-US"/>
                      <a:t>Obs1785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1-46C3-44C3-9E8D-F26910FCE69E}"/>
                </c:ext>
              </c:extLst>
            </c:dLbl>
            <c:dLbl>
              <c:idx val="1766"/>
              <c:tx>
                <c:rich>
                  <a:bodyPr/>
                  <a:lstStyle/>
                  <a:p>
                    <a:r>
                      <a:rPr lang="en-US"/>
                      <a:t>Obs1786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2-46C3-44C3-9E8D-F26910FCE69E}"/>
                </c:ext>
              </c:extLst>
            </c:dLbl>
            <c:dLbl>
              <c:idx val="1767"/>
              <c:tx>
                <c:rich>
                  <a:bodyPr/>
                  <a:lstStyle/>
                  <a:p>
                    <a:r>
                      <a:rPr lang="en-US"/>
                      <a:t>Obs1787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3-46C3-44C3-9E8D-F26910FCE69E}"/>
                </c:ext>
              </c:extLst>
            </c:dLbl>
            <c:dLbl>
              <c:idx val="1768"/>
              <c:tx>
                <c:rich>
                  <a:bodyPr/>
                  <a:lstStyle/>
                  <a:p>
                    <a:r>
                      <a:rPr lang="en-US"/>
                      <a:t>Obs1788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4-46C3-44C3-9E8D-F26910FCE69E}"/>
                </c:ext>
              </c:extLst>
            </c:dLbl>
            <c:dLbl>
              <c:idx val="1769"/>
              <c:tx>
                <c:rich>
                  <a:bodyPr/>
                  <a:lstStyle/>
                  <a:p>
                    <a:r>
                      <a:rPr lang="en-US"/>
                      <a:t>Obs1789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5-46C3-44C3-9E8D-F26910FCE69E}"/>
                </c:ext>
              </c:extLst>
            </c:dLbl>
            <c:dLbl>
              <c:idx val="1770"/>
              <c:tx>
                <c:rich>
                  <a:bodyPr/>
                  <a:lstStyle/>
                  <a:p>
                    <a:r>
                      <a:rPr lang="en-US"/>
                      <a:t>Obs1790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6-46C3-44C3-9E8D-F26910FCE69E}"/>
                </c:ext>
              </c:extLst>
            </c:dLbl>
            <c:dLbl>
              <c:idx val="1771"/>
              <c:tx>
                <c:rich>
                  <a:bodyPr/>
                  <a:lstStyle/>
                  <a:p>
                    <a:r>
                      <a:rPr lang="en-US"/>
                      <a:t>Obs1791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7-46C3-44C3-9E8D-F26910FCE69E}"/>
                </c:ext>
              </c:extLst>
            </c:dLbl>
            <c:dLbl>
              <c:idx val="1772"/>
              <c:tx>
                <c:rich>
                  <a:bodyPr/>
                  <a:lstStyle/>
                  <a:p>
                    <a:r>
                      <a:rPr lang="en-US"/>
                      <a:t>Obs1792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8-46C3-44C3-9E8D-F26910FCE69E}"/>
                </c:ext>
              </c:extLst>
            </c:dLbl>
            <c:dLbl>
              <c:idx val="1773"/>
              <c:tx>
                <c:rich>
                  <a:bodyPr/>
                  <a:lstStyle/>
                  <a:p>
                    <a:r>
                      <a:rPr lang="en-US"/>
                      <a:t>Obs1793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9-46C3-44C3-9E8D-F26910FCE69E}"/>
                </c:ext>
              </c:extLst>
            </c:dLbl>
            <c:dLbl>
              <c:idx val="1774"/>
              <c:tx>
                <c:rich>
                  <a:bodyPr/>
                  <a:lstStyle/>
                  <a:p>
                    <a:r>
                      <a:rPr lang="en-US"/>
                      <a:t>Obs1794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A-46C3-44C3-9E8D-F26910FCE69E}"/>
                </c:ext>
              </c:extLst>
            </c:dLbl>
            <c:dLbl>
              <c:idx val="1775"/>
              <c:tx>
                <c:rich>
                  <a:bodyPr/>
                  <a:lstStyle/>
                  <a:p>
                    <a:r>
                      <a:rPr lang="en-US"/>
                      <a:t>Obs1795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B-46C3-44C3-9E8D-F26910FCE69E}"/>
                </c:ext>
              </c:extLst>
            </c:dLbl>
            <c:dLbl>
              <c:idx val="1776"/>
              <c:tx>
                <c:rich>
                  <a:bodyPr/>
                  <a:lstStyle/>
                  <a:p>
                    <a:r>
                      <a:rPr lang="en-US"/>
                      <a:t>Obs1796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C-46C3-44C3-9E8D-F26910FCE69E}"/>
                </c:ext>
              </c:extLst>
            </c:dLbl>
            <c:dLbl>
              <c:idx val="1777"/>
              <c:tx>
                <c:rich>
                  <a:bodyPr/>
                  <a:lstStyle/>
                  <a:p>
                    <a:r>
                      <a:rPr lang="en-US"/>
                      <a:t>Obs1797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D-46C3-44C3-9E8D-F26910FCE69E}"/>
                </c:ext>
              </c:extLst>
            </c:dLbl>
            <c:dLbl>
              <c:idx val="1778"/>
              <c:tx>
                <c:rich>
                  <a:bodyPr/>
                  <a:lstStyle/>
                  <a:p>
                    <a:r>
                      <a:rPr lang="en-US"/>
                      <a:t>Obs1798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E-46C3-44C3-9E8D-F26910FCE69E}"/>
                </c:ext>
              </c:extLst>
            </c:dLbl>
            <c:dLbl>
              <c:idx val="1779"/>
              <c:tx>
                <c:rich>
                  <a:bodyPr/>
                  <a:lstStyle/>
                  <a:p>
                    <a:r>
                      <a:rPr lang="en-US"/>
                      <a:t>Obs1799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6FF-46C3-44C3-9E8D-F26910FCE69E}"/>
                </c:ext>
              </c:extLst>
            </c:dLbl>
            <c:dLbl>
              <c:idx val="1780"/>
              <c:tx>
                <c:rich>
                  <a:bodyPr/>
                  <a:lstStyle/>
                  <a:p>
                    <a:r>
                      <a:rPr lang="en-US"/>
                      <a:t>Obs1800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0-46C3-44C3-9E8D-F26910FCE69E}"/>
                </c:ext>
              </c:extLst>
            </c:dLbl>
            <c:dLbl>
              <c:idx val="1781"/>
              <c:tx>
                <c:rich>
                  <a:bodyPr/>
                  <a:lstStyle/>
                  <a:p>
                    <a:r>
                      <a:rPr lang="en-US"/>
                      <a:t>Obs1801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1-46C3-44C3-9E8D-F26910FCE69E}"/>
                </c:ext>
              </c:extLst>
            </c:dLbl>
            <c:dLbl>
              <c:idx val="1782"/>
              <c:tx>
                <c:rich>
                  <a:bodyPr/>
                  <a:lstStyle/>
                  <a:p>
                    <a:r>
                      <a:rPr lang="en-US"/>
                      <a:t>Obs1802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2-46C3-44C3-9E8D-F26910FCE69E}"/>
                </c:ext>
              </c:extLst>
            </c:dLbl>
            <c:dLbl>
              <c:idx val="1783"/>
              <c:tx>
                <c:rich>
                  <a:bodyPr/>
                  <a:lstStyle/>
                  <a:p>
                    <a:r>
                      <a:rPr lang="en-US"/>
                      <a:t>Obs1803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3-46C3-44C3-9E8D-F26910FCE69E}"/>
                </c:ext>
              </c:extLst>
            </c:dLbl>
            <c:dLbl>
              <c:idx val="1784"/>
              <c:tx>
                <c:rich>
                  <a:bodyPr/>
                  <a:lstStyle/>
                  <a:p>
                    <a:r>
                      <a:rPr lang="en-US"/>
                      <a:t>Obs1804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4-46C3-44C3-9E8D-F26910FCE69E}"/>
                </c:ext>
              </c:extLst>
            </c:dLbl>
            <c:dLbl>
              <c:idx val="1785"/>
              <c:tx>
                <c:rich>
                  <a:bodyPr/>
                  <a:lstStyle/>
                  <a:p>
                    <a:r>
                      <a:rPr lang="en-US"/>
                      <a:t>Obs1805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5-46C3-44C3-9E8D-F26910FCE69E}"/>
                </c:ext>
              </c:extLst>
            </c:dLbl>
            <c:dLbl>
              <c:idx val="1786"/>
              <c:tx>
                <c:rich>
                  <a:bodyPr/>
                  <a:lstStyle/>
                  <a:p>
                    <a:r>
                      <a:rPr lang="en-US"/>
                      <a:t>Obs1806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6-46C3-44C3-9E8D-F26910FCE69E}"/>
                </c:ext>
              </c:extLst>
            </c:dLbl>
            <c:dLbl>
              <c:idx val="1787"/>
              <c:tx>
                <c:rich>
                  <a:bodyPr/>
                  <a:lstStyle/>
                  <a:p>
                    <a:r>
                      <a:rPr lang="en-US"/>
                      <a:t>Obs1807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7-46C3-44C3-9E8D-F26910FCE69E}"/>
                </c:ext>
              </c:extLst>
            </c:dLbl>
            <c:dLbl>
              <c:idx val="1788"/>
              <c:tx>
                <c:rich>
                  <a:bodyPr/>
                  <a:lstStyle/>
                  <a:p>
                    <a:r>
                      <a:rPr lang="en-US"/>
                      <a:t>Obs1808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8-46C3-44C3-9E8D-F26910FCE69E}"/>
                </c:ext>
              </c:extLst>
            </c:dLbl>
            <c:dLbl>
              <c:idx val="1789"/>
              <c:tx>
                <c:rich>
                  <a:bodyPr/>
                  <a:lstStyle/>
                  <a:p>
                    <a:r>
                      <a:rPr lang="en-US"/>
                      <a:t>Obs1810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9-46C3-44C3-9E8D-F26910FCE69E}"/>
                </c:ext>
              </c:extLst>
            </c:dLbl>
            <c:dLbl>
              <c:idx val="1790"/>
              <c:tx>
                <c:rich>
                  <a:bodyPr/>
                  <a:lstStyle/>
                  <a:p>
                    <a:r>
                      <a:rPr lang="en-US"/>
                      <a:t>Obs1811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A-46C3-44C3-9E8D-F26910FCE69E}"/>
                </c:ext>
              </c:extLst>
            </c:dLbl>
            <c:dLbl>
              <c:idx val="1791"/>
              <c:tx>
                <c:rich>
                  <a:bodyPr/>
                  <a:lstStyle/>
                  <a:p>
                    <a:r>
                      <a:rPr lang="en-US"/>
                      <a:t>Obs1812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B-46C3-44C3-9E8D-F26910FCE69E}"/>
                </c:ext>
              </c:extLst>
            </c:dLbl>
            <c:dLbl>
              <c:idx val="1792"/>
              <c:tx>
                <c:rich>
                  <a:bodyPr/>
                  <a:lstStyle/>
                  <a:p>
                    <a:r>
                      <a:rPr lang="en-US"/>
                      <a:t>Obs1813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C-46C3-44C3-9E8D-F26910FCE69E}"/>
                </c:ext>
              </c:extLst>
            </c:dLbl>
            <c:dLbl>
              <c:idx val="1793"/>
              <c:tx>
                <c:rich>
                  <a:bodyPr/>
                  <a:lstStyle/>
                  <a:p>
                    <a:r>
                      <a:rPr lang="en-US"/>
                      <a:t>Obs1814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D-46C3-44C3-9E8D-F26910FCE69E}"/>
                </c:ext>
              </c:extLst>
            </c:dLbl>
            <c:dLbl>
              <c:idx val="1794"/>
              <c:tx>
                <c:rich>
                  <a:bodyPr/>
                  <a:lstStyle/>
                  <a:p>
                    <a:r>
                      <a:rPr lang="en-US"/>
                      <a:t>Obs1815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E-46C3-44C3-9E8D-F26910FCE69E}"/>
                </c:ext>
              </c:extLst>
            </c:dLbl>
            <c:dLbl>
              <c:idx val="1795"/>
              <c:tx>
                <c:rich>
                  <a:bodyPr/>
                  <a:lstStyle/>
                  <a:p>
                    <a:r>
                      <a:rPr lang="en-US"/>
                      <a:t>Obs1816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0F-46C3-44C3-9E8D-F26910FCE69E}"/>
                </c:ext>
              </c:extLst>
            </c:dLbl>
            <c:dLbl>
              <c:idx val="1796"/>
              <c:tx>
                <c:rich>
                  <a:bodyPr/>
                  <a:lstStyle/>
                  <a:p>
                    <a:r>
                      <a:rPr lang="en-US"/>
                      <a:t>Obs1817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0-46C3-44C3-9E8D-F26910FCE69E}"/>
                </c:ext>
              </c:extLst>
            </c:dLbl>
            <c:dLbl>
              <c:idx val="1797"/>
              <c:tx>
                <c:rich>
                  <a:bodyPr/>
                  <a:lstStyle/>
                  <a:p>
                    <a:r>
                      <a:rPr lang="en-US"/>
                      <a:t>Obs1818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1-46C3-44C3-9E8D-F26910FCE69E}"/>
                </c:ext>
              </c:extLst>
            </c:dLbl>
            <c:dLbl>
              <c:idx val="1798"/>
              <c:tx>
                <c:rich>
                  <a:bodyPr/>
                  <a:lstStyle/>
                  <a:p>
                    <a:r>
                      <a:rPr lang="en-US"/>
                      <a:t>Obs1819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2-46C3-44C3-9E8D-F26910FCE69E}"/>
                </c:ext>
              </c:extLst>
            </c:dLbl>
            <c:dLbl>
              <c:idx val="1799"/>
              <c:tx>
                <c:rich>
                  <a:bodyPr/>
                  <a:lstStyle/>
                  <a:p>
                    <a:r>
                      <a:rPr lang="en-US"/>
                      <a:t>Obs1820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3-46C3-44C3-9E8D-F26910FCE69E}"/>
                </c:ext>
              </c:extLst>
            </c:dLbl>
            <c:dLbl>
              <c:idx val="1800"/>
              <c:tx>
                <c:rich>
                  <a:bodyPr/>
                  <a:lstStyle/>
                  <a:p>
                    <a:r>
                      <a:rPr lang="en-US"/>
                      <a:t>Obs1821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4-46C3-44C3-9E8D-F26910FCE69E}"/>
                </c:ext>
              </c:extLst>
            </c:dLbl>
            <c:dLbl>
              <c:idx val="1801"/>
              <c:tx>
                <c:rich>
                  <a:bodyPr/>
                  <a:lstStyle/>
                  <a:p>
                    <a:r>
                      <a:rPr lang="en-US"/>
                      <a:t>Obs1822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5-46C3-44C3-9E8D-F26910FCE69E}"/>
                </c:ext>
              </c:extLst>
            </c:dLbl>
            <c:dLbl>
              <c:idx val="1802"/>
              <c:tx>
                <c:rich>
                  <a:bodyPr/>
                  <a:lstStyle/>
                  <a:p>
                    <a:r>
                      <a:rPr lang="en-US"/>
                      <a:t>Obs1823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6-46C3-44C3-9E8D-F26910FCE69E}"/>
                </c:ext>
              </c:extLst>
            </c:dLbl>
            <c:dLbl>
              <c:idx val="1803"/>
              <c:tx>
                <c:rich>
                  <a:bodyPr/>
                  <a:lstStyle/>
                  <a:p>
                    <a:r>
                      <a:rPr lang="en-US"/>
                      <a:t>Obs1824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7-46C3-44C3-9E8D-F26910FCE69E}"/>
                </c:ext>
              </c:extLst>
            </c:dLbl>
            <c:dLbl>
              <c:idx val="1804"/>
              <c:tx>
                <c:rich>
                  <a:bodyPr/>
                  <a:lstStyle/>
                  <a:p>
                    <a:r>
                      <a:rPr lang="en-US"/>
                      <a:t>Obs1825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8-46C3-44C3-9E8D-F26910FCE69E}"/>
                </c:ext>
              </c:extLst>
            </c:dLbl>
            <c:dLbl>
              <c:idx val="1805"/>
              <c:tx>
                <c:rich>
                  <a:bodyPr/>
                  <a:lstStyle/>
                  <a:p>
                    <a:r>
                      <a:rPr lang="en-US"/>
                      <a:t>Obs1826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9-46C3-44C3-9E8D-F26910FCE69E}"/>
                </c:ext>
              </c:extLst>
            </c:dLbl>
            <c:dLbl>
              <c:idx val="1806"/>
              <c:tx>
                <c:rich>
                  <a:bodyPr/>
                  <a:lstStyle/>
                  <a:p>
                    <a:r>
                      <a:rPr lang="en-US"/>
                      <a:t>Obs1827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A-46C3-44C3-9E8D-F26910FCE69E}"/>
                </c:ext>
              </c:extLst>
            </c:dLbl>
            <c:dLbl>
              <c:idx val="1807"/>
              <c:tx>
                <c:rich>
                  <a:bodyPr/>
                  <a:lstStyle/>
                  <a:p>
                    <a:r>
                      <a:rPr lang="en-US"/>
                      <a:t>Obs1828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B-46C3-44C3-9E8D-F26910FCE69E}"/>
                </c:ext>
              </c:extLst>
            </c:dLbl>
            <c:dLbl>
              <c:idx val="1808"/>
              <c:tx>
                <c:rich>
                  <a:bodyPr/>
                  <a:lstStyle/>
                  <a:p>
                    <a:r>
                      <a:rPr lang="en-US"/>
                      <a:t>Obs1829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C-46C3-44C3-9E8D-F26910FCE69E}"/>
                </c:ext>
              </c:extLst>
            </c:dLbl>
            <c:dLbl>
              <c:idx val="1809"/>
              <c:tx>
                <c:rich>
                  <a:bodyPr/>
                  <a:lstStyle/>
                  <a:p>
                    <a:r>
                      <a:rPr lang="en-US"/>
                      <a:t>Obs1830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D-46C3-44C3-9E8D-F26910FCE69E}"/>
                </c:ext>
              </c:extLst>
            </c:dLbl>
            <c:dLbl>
              <c:idx val="1810"/>
              <c:tx>
                <c:rich>
                  <a:bodyPr/>
                  <a:lstStyle/>
                  <a:p>
                    <a:r>
                      <a:rPr lang="en-US"/>
                      <a:t>Obs1831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E-46C3-44C3-9E8D-F26910FCE69E}"/>
                </c:ext>
              </c:extLst>
            </c:dLbl>
            <c:dLbl>
              <c:idx val="1811"/>
              <c:tx>
                <c:rich>
                  <a:bodyPr/>
                  <a:lstStyle/>
                  <a:p>
                    <a:r>
                      <a:rPr lang="en-US"/>
                      <a:t>Obs1832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1F-46C3-44C3-9E8D-F26910FCE69E}"/>
                </c:ext>
              </c:extLst>
            </c:dLbl>
            <c:dLbl>
              <c:idx val="1812"/>
              <c:tx>
                <c:rich>
                  <a:bodyPr/>
                  <a:lstStyle/>
                  <a:p>
                    <a:r>
                      <a:rPr lang="en-US"/>
                      <a:t>Obs1833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0-46C3-44C3-9E8D-F26910FCE69E}"/>
                </c:ext>
              </c:extLst>
            </c:dLbl>
            <c:dLbl>
              <c:idx val="1813"/>
              <c:tx>
                <c:rich>
                  <a:bodyPr/>
                  <a:lstStyle/>
                  <a:p>
                    <a:r>
                      <a:rPr lang="en-US"/>
                      <a:t>Obs1834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1-46C3-44C3-9E8D-F26910FCE69E}"/>
                </c:ext>
              </c:extLst>
            </c:dLbl>
            <c:dLbl>
              <c:idx val="1814"/>
              <c:tx>
                <c:rich>
                  <a:bodyPr/>
                  <a:lstStyle/>
                  <a:p>
                    <a:r>
                      <a:rPr lang="en-US"/>
                      <a:t>Obs1835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2-46C3-44C3-9E8D-F26910FCE69E}"/>
                </c:ext>
              </c:extLst>
            </c:dLbl>
            <c:dLbl>
              <c:idx val="1815"/>
              <c:tx>
                <c:rich>
                  <a:bodyPr/>
                  <a:lstStyle/>
                  <a:p>
                    <a:r>
                      <a:rPr lang="en-US"/>
                      <a:t>Obs1836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3-46C3-44C3-9E8D-F26910FCE69E}"/>
                </c:ext>
              </c:extLst>
            </c:dLbl>
            <c:dLbl>
              <c:idx val="1816"/>
              <c:tx>
                <c:rich>
                  <a:bodyPr/>
                  <a:lstStyle/>
                  <a:p>
                    <a:r>
                      <a:rPr lang="en-US"/>
                      <a:t>Obs1837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4-46C3-44C3-9E8D-F26910FCE69E}"/>
                </c:ext>
              </c:extLst>
            </c:dLbl>
            <c:dLbl>
              <c:idx val="1817"/>
              <c:tx>
                <c:rich>
                  <a:bodyPr/>
                  <a:lstStyle/>
                  <a:p>
                    <a:r>
                      <a:rPr lang="en-US"/>
                      <a:t>Obs1838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5-46C3-44C3-9E8D-F26910FCE69E}"/>
                </c:ext>
              </c:extLst>
            </c:dLbl>
            <c:dLbl>
              <c:idx val="1818"/>
              <c:tx>
                <c:rich>
                  <a:bodyPr/>
                  <a:lstStyle/>
                  <a:p>
                    <a:r>
                      <a:rPr lang="en-US"/>
                      <a:t>Obs1839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6-46C3-44C3-9E8D-F26910FCE69E}"/>
                </c:ext>
              </c:extLst>
            </c:dLbl>
            <c:dLbl>
              <c:idx val="1819"/>
              <c:tx>
                <c:rich>
                  <a:bodyPr/>
                  <a:lstStyle/>
                  <a:p>
                    <a:r>
                      <a:rPr lang="en-US"/>
                      <a:t>Obs1840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7-46C3-44C3-9E8D-F26910FCE69E}"/>
                </c:ext>
              </c:extLst>
            </c:dLbl>
            <c:dLbl>
              <c:idx val="1820"/>
              <c:tx>
                <c:rich>
                  <a:bodyPr/>
                  <a:lstStyle/>
                  <a:p>
                    <a:r>
                      <a:rPr lang="en-US"/>
                      <a:t>Obs1841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8-46C3-44C3-9E8D-F26910FCE69E}"/>
                </c:ext>
              </c:extLst>
            </c:dLbl>
            <c:dLbl>
              <c:idx val="1821"/>
              <c:tx>
                <c:rich>
                  <a:bodyPr/>
                  <a:lstStyle/>
                  <a:p>
                    <a:r>
                      <a:rPr lang="en-US"/>
                      <a:t>Obs1842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9-46C3-44C3-9E8D-F26910FCE69E}"/>
                </c:ext>
              </c:extLst>
            </c:dLbl>
            <c:dLbl>
              <c:idx val="1822"/>
              <c:tx>
                <c:rich>
                  <a:bodyPr/>
                  <a:lstStyle/>
                  <a:p>
                    <a:r>
                      <a:rPr lang="en-US"/>
                      <a:t>Obs1843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A-46C3-44C3-9E8D-F26910FCE69E}"/>
                </c:ext>
              </c:extLst>
            </c:dLbl>
            <c:dLbl>
              <c:idx val="1823"/>
              <c:tx>
                <c:rich>
                  <a:bodyPr/>
                  <a:lstStyle/>
                  <a:p>
                    <a:r>
                      <a:rPr lang="en-US"/>
                      <a:t>Obs1844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B-46C3-44C3-9E8D-F26910FCE69E}"/>
                </c:ext>
              </c:extLst>
            </c:dLbl>
            <c:dLbl>
              <c:idx val="1824"/>
              <c:tx>
                <c:rich>
                  <a:bodyPr/>
                  <a:lstStyle/>
                  <a:p>
                    <a:r>
                      <a:rPr lang="en-US"/>
                      <a:t>Obs1845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C-46C3-44C3-9E8D-F26910FCE69E}"/>
                </c:ext>
              </c:extLst>
            </c:dLbl>
            <c:dLbl>
              <c:idx val="1825"/>
              <c:tx>
                <c:rich>
                  <a:bodyPr/>
                  <a:lstStyle/>
                  <a:p>
                    <a:r>
                      <a:rPr lang="en-US"/>
                      <a:t>Obs1846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D-46C3-44C3-9E8D-F26910FCE69E}"/>
                </c:ext>
              </c:extLst>
            </c:dLbl>
            <c:dLbl>
              <c:idx val="1826"/>
              <c:tx>
                <c:rich>
                  <a:bodyPr/>
                  <a:lstStyle/>
                  <a:p>
                    <a:r>
                      <a:rPr lang="en-US"/>
                      <a:t>Obs1848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E-46C3-44C3-9E8D-F26910FCE69E}"/>
                </c:ext>
              </c:extLst>
            </c:dLbl>
            <c:dLbl>
              <c:idx val="1827"/>
              <c:tx>
                <c:rich>
                  <a:bodyPr/>
                  <a:lstStyle/>
                  <a:p>
                    <a:r>
                      <a:rPr lang="en-US"/>
                      <a:t>Obs1849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2F-46C3-44C3-9E8D-F26910FCE69E}"/>
                </c:ext>
              </c:extLst>
            </c:dLbl>
            <c:dLbl>
              <c:idx val="1828"/>
              <c:tx>
                <c:rich>
                  <a:bodyPr/>
                  <a:lstStyle/>
                  <a:p>
                    <a:r>
                      <a:rPr lang="en-US"/>
                      <a:t>Obs1850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0-46C3-44C3-9E8D-F26910FCE69E}"/>
                </c:ext>
              </c:extLst>
            </c:dLbl>
            <c:dLbl>
              <c:idx val="1829"/>
              <c:tx>
                <c:rich>
                  <a:bodyPr/>
                  <a:lstStyle/>
                  <a:p>
                    <a:r>
                      <a:rPr lang="en-US"/>
                      <a:t>Obs1851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1-46C3-44C3-9E8D-F26910FCE69E}"/>
                </c:ext>
              </c:extLst>
            </c:dLbl>
            <c:dLbl>
              <c:idx val="1830"/>
              <c:tx>
                <c:rich>
                  <a:bodyPr/>
                  <a:lstStyle/>
                  <a:p>
                    <a:r>
                      <a:rPr lang="en-US"/>
                      <a:t>Obs1852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2-46C3-44C3-9E8D-F26910FCE69E}"/>
                </c:ext>
              </c:extLst>
            </c:dLbl>
            <c:dLbl>
              <c:idx val="1831"/>
              <c:tx>
                <c:rich>
                  <a:bodyPr/>
                  <a:lstStyle/>
                  <a:p>
                    <a:r>
                      <a:rPr lang="en-US"/>
                      <a:t>Obs1853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3-46C3-44C3-9E8D-F26910FCE69E}"/>
                </c:ext>
              </c:extLst>
            </c:dLbl>
            <c:dLbl>
              <c:idx val="1832"/>
              <c:tx>
                <c:rich>
                  <a:bodyPr/>
                  <a:lstStyle/>
                  <a:p>
                    <a:r>
                      <a:rPr lang="en-US"/>
                      <a:t>Obs1854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4-46C3-44C3-9E8D-F26910FCE69E}"/>
                </c:ext>
              </c:extLst>
            </c:dLbl>
            <c:dLbl>
              <c:idx val="1833"/>
              <c:tx>
                <c:rich>
                  <a:bodyPr/>
                  <a:lstStyle/>
                  <a:p>
                    <a:r>
                      <a:rPr lang="en-US"/>
                      <a:t>Obs1855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5-46C3-44C3-9E8D-F26910FCE69E}"/>
                </c:ext>
              </c:extLst>
            </c:dLbl>
            <c:dLbl>
              <c:idx val="1834"/>
              <c:tx>
                <c:rich>
                  <a:bodyPr/>
                  <a:lstStyle/>
                  <a:p>
                    <a:r>
                      <a:rPr lang="en-US"/>
                      <a:t>Obs1856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6-46C3-44C3-9E8D-F26910FCE69E}"/>
                </c:ext>
              </c:extLst>
            </c:dLbl>
            <c:dLbl>
              <c:idx val="1835"/>
              <c:tx>
                <c:rich>
                  <a:bodyPr/>
                  <a:lstStyle/>
                  <a:p>
                    <a:r>
                      <a:rPr lang="en-US"/>
                      <a:t>Obs1857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7-46C3-44C3-9E8D-F26910FCE69E}"/>
                </c:ext>
              </c:extLst>
            </c:dLbl>
            <c:dLbl>
              <c:idx val="1836"/>
              <c:tx>
                <c:rich>
                  <a:bodyPr/>
                  <a:lstStyle/>
                  <a:p>
                    <a:r>
                      <a:rPr lang="en-US"/>
                      <a:t>Obs1858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8-46C3-44C3-9E8D-F26910FCE69E}"/>
                </c:ext>
              </c:extLst>
            </c:dLbl>
            <c:dLbl>
              <c:idx val="1837"/>
              <c:tx>
                <c:rich>
                  <a:bodyPr/>
                  <a:lstStyle/>
                  <a:p>
                    <a:r>
                      <a:rPr lang="en-US"/>
                      <a:t>Obs1859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9-46C3-44C3-9E8D-F26910FCE69E}"/>
                </c:ext>
              </c:extLst>
            </c:dLbl>
            <c:dLbl>
              <c:idx val="1838"/>
              <c:tx>
                <c:rich>
                  <a:bodyPr/>
                  <a:lstStyle/>
                  <a:p>
                    <a:r>
                      <a:rPr lang="en-US"/>
                      <a:t>Obs1860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A-46C3-44C3-9E8D-F26910FCE69E}"/>
                </c:ext>
              </c:extLst>
            </c:dLbl>
            <c:dLbl>
              <c:idx val="1839"/>
              <c:tx>
                <c:rich>
                  <a:bodyPr/>
                  <a:lstStyle/>
                  <a:p>
                    <a:r>
                      <a:rPr lang="en-US"/>
                      <a:t>Obs1861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B-46C3-44C3-9E8D-F26910FCE69E}"/>
                </c:ext>
              </c:extLst>
            </c:dLbl>
            <c:dLbl>
              <c:idx val="1840"/>
              <c:tx>
                <c:rich>
                  <a:bodyPr/>
                  <a:lstStyle/>
                  <a:p>
                    <a:r>
                      <a:rPr lang="en-US"/>
                      <a:t>Obs1862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C-46C3-44C3-9E8D-F26910FCE69E}"/>
                </c:ext>
              </c:extLst>
            </c:dLbl>
            <c:dLbl>
              <c:idx val="1841"/>
              <c:tx>
                <c:rich>
                  <a:bodyPr/>
                  <a:lstStyle/>
                  <a:p>
                    <a:r>
                      <a:rPr lang="en-US"/>
                      <a:t>Obs1863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D-46C3-44C3-9E8D-F26910FCE69E}"/>
                </c:ext>
              </c:extLst>
            </c:dLbl>
            <c:dLbl>
              <c:idx val="1842"/>
              <c:tx>
                <c:rich>
                  <a:bodyPr/>
                  <a:lstStyle/>
                  <a:p>
                    <a:r>
                      <a:rPr lang="en-US"/>
                      <a:t>Obs1864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E-46C3-44C3-9E8D-F26910FCE69E}"/>
                </c:ext>
              </c:extLst>
            </c:dLbl>
            <c:dLbl>
              <c:idx val="1843"/>
              <c:tx>
                <c:rich>
                  <a:bodyPr/>
                  <a:lstStyle/>
                  <a:p>
                    <a:r>
                      <a:rPr lang="en-US"/>
                      <a:t>Obs1865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3F-46C3-44C3-9E8D-F26910FCE69E}"/>
                </c:ext>
              </c:extLst>
            </c:dLbl>
            <c:dLbl>
              <c:idx val="1844"/>
              <c:tx>
                <c:rich>
                  <a:bodyPr/>
                  <a:lstStyle/>
                  <a:p>
                    <a:r>
                      <a:rPr lang="en-US"/>
                      <a:t>Obs1866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0-46C3-44C3-9E8D-F26910FCE69E}"/>
                </c:ext>
              </c:extLst>
            </c:dLbl>
            <c:dLbl>
              <c:idx val="1845"/>
              <c:tx>
                <c:rich>
                  <a:bodyPr/>
                  <a:lstStyle/>
                  <a:p>
                    <a:r>
                      <a:rPr lang="en-US"/>
                      <a:t>Obs1867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1-46C3-44C3-9E8D-F26910FCE69E}"/>
                </c:ext>
              </c:extLst>
            </c:dLbl>
            <c:dLbl>
              <c:idx val="1846"/>
              <c:tx>
                <c:rich>
                  <a:bodyPr/>
                  <a:lstStyle/>
                  <a:p>
                    <a:r>
                      <a:rPr lang="en-US"/>
                      <a:t>Obs1868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2-46C3-44C3-9E8D-F26910FCE69E}"/>
                </c:ext>
              </c:extLst>
            </c:dLbl>
            <c:dLbl>
              <c:idx val="1847"/>
              <c:tx>
                <c:rich>
                  <a:bodyPr/>
                  <a:lstStyle/>
                  <a:p>
                    <a:r>
                      <a:rPr lang="en-US"/>
                      <a:t>Obs1869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3-46C3-44C3-9E8D-F26910FCE69E}"/>
                </c:ext>
              </c:extLst>
            </c:dLbl>
            <c:dLbl>
              <c:idx val="1848"/>
              <c:tx>
                <c:rich>
                  <a:bodyPr/>
                  <a:lstStyle/>
                  <a:p>
                    <a:r>
                      <a:rPr lang="en-US"/>
                      <a:t>Obs1870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4-46C3-44C3-9E8D-F26910FCE69E}"/>
                </c:ext>
              </c:extLst>
            </c:dLbl>
            <c:dLbl>
              <c:idx val="1849"/>
              <c:tx>
                <c:rich>
                  <a:bodyPr/>
                  <a:lstStyle/>
                  <a:p>
                    <a:r>
                      <a:rPr lang="en-US"/>
                      <a:t>Obs1871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5-46C3-44C3-9E8D-F26910FCE69E}"/>
                </c:ext>
              </c:extLst>
            </c:dLbl>
            <c:dLbl>
              <c:idx val="1850"/>
              <c:tx>
                <c:rich>
                  <a:bodyPr/>
                  <a:lstStyle/>
                  <a:p>
                    <a:r>
                      <a:rPr lang="en-US"/>
                      <a:t>Obs1872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6-46C3-44C3-9E8D-F26910FCE69E}"/>
                </c:ext>
              </c:extLst>
            </c:dLbl>
            <c:dLbl>
              <c:idx val="1851"/>
              <c:tx>
                <c:rich>
                  <a:bodyPr/>
                  <a:lstStyle/>
                  <a:p>
                    <a:r>
                      <a:rPr lang="en-US"/>
                      <a:t>Obs1873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7-46C3-44C3-9E8D-F26910FCE69E}"/>
                </c:ext>
              </c:extLst>
            </c:dLbl>
            <c:dLbl>
              <c:idx val="1852"/>
              <c:tx>
                <c:rich>
                  <a:bodyPr/>
                  <a:lstStyle/>
                  <a:p>
                    <a:r>
                      <a:rPr lang="en-US"/>
                      <a:t>Obs1874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8-46C3-44C3-9E8D-F26910FCE69E}"/>
                </c:ext>
              </c:extLst>
            </c:dLbl>
            <c:dLbl>
              <c:idx val="1853"/>
              <c:tx>
                <c:rich>
                  <a:bodyPr/>
                  <a:lstStyle/>
                  <a:p>
                    <a:r>
                      <a:rPr lang="en-US"/>
                      <a:t>Obs1875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9-46C3-44C3-9E8D-F26910FCE69E}"/>
                </c:ext>
              </c:extLst>
            </c:dLbl>
            <c:dLbl>
              <c:idx val="1854"/>
              <c:tx>
                <c:rich>
                  <a:bodyPr/>
                  <a:lstStyle/>
                  <a:p>
                    <a:r>
                      <a:rPr lang="en-US"/>
                      <a:t>Obs1876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A-46C3-44C3-9E8D-F26910FCE69E}"/>
                </c:ext>
              </c:extLst>
            </c:dLbl>
            <c:dLbl>
              <c:idx val="1855"/>
              <c:tx>
                <c:rich>
                  <a:bodyPr/>
                  <a:lstStyle/>
                  <a:p>
                    <a:r>
                      <a:rPr lang="en-US"/>
                      <a:t>Obs1877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B-46C3-44C3-9E8D-F26910FCE69E}"/>
                </c:ext>
              </c:extLst>
            </c:dLbl>
            <c:dLbl>
              <c:idx val="1856"/>
              <c:tx>
                <c:rich>
                  <a:bodyPr/>
                  <a:lstStyle/>
                  <a:p>
                    <a:r>
                      <a:rPr lang="en-US"/>
                      <a:t>Obs1878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C-46C3-44C3-9E8D-F26910FCE69E}"/>
                </c:ext>
              </c:extLst>
            </c:dLbl>
            <c:dLbl>
              <c:idx val="1857"/>
              <c:tx>
                <c:rich>
                  <a:bodyPr/>
                  <a:lstStyle/>
                  <a:p>
                    <a:r>
                      <a:rPr lang="en-US"/>
                      <a:t>Obs1879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D-46C3-44C3-9E8D-F26910FCE69E}"/>
                </c:ext>
              </c:extLst>
            </c:dLbl>
            <c:dLbl>
              <c:idx val="1858"/>
              <c:tx>
                <c:rich>
                  <a:bodyPr/>
                  <a:lstStyle/>
                  <a:p>
                    <a:r>
                      <a:rPr lang="en-US"/>
                      <a:t>Obs1880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E-46C3-44C3-9E8D-F26910FCE69E}"/>
                </c:ext>
              </c:extLst>
            </c:dLbl>
            <c:dLbl>
              <c:idx val="1859"/>
              <c:tx>
                <c:rich>
                  <a:bodyPr/>
                  <a:lstStyle/>
                  <a:p>
                    <a:r>
                      <a:rPr lang="en-US"/>
                      <a:t>Obs1881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4F-46C3-44C3-9E8D-F26910FCE69E}"/>
                </c:ext>
              </c:extLst>
            </c:dLbl>
            <c:dLbl>
              <c:idx val="1860"/>
              <c:tx>
                <c:rich>
                  <a:bodyPr/>
                  <a:lstStyle/>
                  <a:p>
                    <a:r>
                      <a:rPr lang="en-US"/>
                      <a:t>Obs1882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0-46C3-44C3-9E8D-F26910FCE69E}"/>
                </c:ext>
              </c:extLst>
            </c:dLbl>
            <c:dLbl>
              <c:idx val="1861"/>
              <c:tx>
                <c:rich>
                  <a:bodyPr/>
                  <a:lstStyle/>
                  <a:p>
                    <a:r>
                      <a:rPr lang="en-US"/>
                      <a:t>Obs1883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1-46C3-44C3-9E8D-F26910FCE69E}"/>
                </c:ext>
              </c:extLst>
            </c:dLbl>
            <c:dLbl>
              <c:idx val="1862"/>
              <c:tx>
                <c:rich>
                  <a:bodyPr/>
                  <a:lstStyle/>
                  <a:p>
                    <a:r>
                      <a:rPr lang="en-US"/>
                      <a:t>Obs1884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2-46C3-44C3-9E8D-F26910FCE69E}"/>
                </c:ext>
              </c:extLst>
            </c:dLbl>
            <c:dLbl>
              <c:idx val="1863"/>
              <c:tx>
                <c:rich>
                  <a:bodyPr/>
                  <a:lstStyle/>
                  <a:p>
                    <a:r>
                      <a:rPr lang="en-US"/>
                      <a:t>Obs1885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3-46C3-44C3-9E8D-F26910FCE69E}"/>
                </c:ext>
              </c:extLst>
            </c:dLbl>
            <c:dLbl>
              <c:idx val="1864"/>
              <c:tx>
                <c:rich>
                  <a:bodyPr/>
                  <a:lstStyle/>
                  <a:p>
                    <a:r>
                      <a:rPr lang="en-US"/>
                      <a:t>Obs1886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4-46C3-44C3-9E8D-F26910FCE69E}"/>
                </c:ext>
              </c:extLst>
            </c:dLbl>
            <c:dLbl>
              <c:idx val="1865"/>
              <c:tx>
                <c:rich>
                  <a:bodyPr/>
                  <a:lstStyle/>
                  <a:p>
                    <a:r>
                      <a:rPr lang="en-US"/>
                      <a:t>Obs1887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5-46C3-44C3-9E8D-F26910FCE69E}"/>
                </c:ext>
              </c:extLst>
            </c:dLbl>
            <c:dLbl>
              <c:idx val="1866"/>
              <c:tx>
                <c:rich>
                  <a:bodyPr/>
                  <a:lstStyle/>
                  <a:p>
                    <a:r>
                      <a:rPr lang="en-US"/>
                      <a:t>Obs1888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6-46C3-44C3-9E8D-F26910FCE69E}"/>
                </c:ext>
              </c:extLst>
            </c:dLbl>
            <c:dLbl>
              <c:idx val="1867"/>
              <c:tx>
                <c:rich>
                  <a:bodyPr/>
                  <a:lstStyle/>
                  <a:p>
                    <a:r>
                      <a:rPr lang="en-US"/>
                      <a:t>Obs1889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7-46C3-44C3-9E8D-F26910FCE69E}"/>
                </c:ext>
              </c:extLst>
            </c:dLbl>
            <c:dLbl>
              <c:idx val="1868"/>
              <c:tx>
                <c:rich>
                  <a:bodyPr/>
                  <a:lstStyle/>
                  <a:p>
                    <a:r>
                      <a:rPr lang="en-US"/>
                      <a:t>Obs1890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8-46C3-44C3-9E8D-F26910FCE69E}"/>
                </c:ext>
              </c:extLst>
            </c:dLbl>
            <c:dLbl>
              <c:idx val="1869"/>
              <c:tx>
                <c:rich>
                  <a:bodyPr/>
                  <a:lstStyle/>
                  <a:p>
                    <a:r>
                      <a:rPr lang="en-US"/>
                      <a:t>Obs1891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9-46C3-44C3-9E8D-F26910FCE69E}"/>
                </c:ext>
              </c:extLst>
            </c:dLbl>
            <c:dLbl>
              <c:idx val="1870"/>
              <c:tx>
                <c:rich>
                  <a:bodyPr/>
                  <a:lstStyle/>
                  <a:p>
                    <a:r>
                      <a:rPr lang="en-US"/>
                      <a:t>Obs1892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A-46C3-44C3-9E8D-F26910FCE69E}"/>
                </c:ext>
              </c:extLst>
            </c:dLbl>
            <c:dLbl>
              <c:idx val="1871"/>
              <c:tx>
                <c:rich>
                  <a:bodyPr/>
                  <a:lstStyle/>
                  <a:p>
                    <a:r>
                      <a:rPr lang="en-US"/>
                      <a:t>Obs1893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B-46C3-44C3-9E8D-F26910FCE69E}"/>
                </c:ext>
              </c:extLst>
            </c:dLbl>
            <c:dLbl>
              <c:idx val="1872"/>
              <c:tx>
                <c:rich>
                  <a:bodyPr/>
                  <a:lstStyle/>
                  <a:p>
                    <a:r>
                      <a:rPr lang="en-US"/>
                      <a:t>Obs1894</a:t>
                    </a:r>
                  </a:p>
                </c:rich>
              </c:tx>
              <c:dLblPos val="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75C-46C3-44C3-9E8D-F26910FCE6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700">
                    <a:solidFill>
                      <a:schemeClr val="bg1"/>
                    </a:solidFill>
                  </a:defRPr>
                </a:pPr>
                <a:endParaRPr lang="en-MX"/>
              </a:p>
            </c:txPr>
            <c:dLblPos val="t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XLSTAT_20210401_082652_1_HID1!$A$12:$A$1884</c:f>
              <c:numCache>
                <c:formatCode>General</c:formatCode>
                <c:ptCount val="1873"/>
                <c:pt idx="0">
                  <c:v>0.50401732794157539</c:v>
                </c:pt>
                <c:pt idx="1">
                  <c:v>2.6194314098963081</c:v>
                </c:pt>
                <c:pt idx="2">
                  <c:v>2.4307236719115335</c:v>
                </c:pt>
                <c:pt idx="3">
                  <c:v>0.40482838718531433</c:v>
                </c:pt>
                <c:pt idx="4">
                  <c:v>3.0412380595596291</c:v>
                </c:pt>
                <c:pt idx="5">
                  <c:v>-2.4169931957480819</c:v>
                </c:pt>
                <c:pt idx="6">
                  <c:v>-5.662697836944723</c:v>
                </c:pt>
                <c:pt idx="7">
                  <c:v>-7.1467397278418971</c:v>
                </c:pt>
                <c:pt idx="8">
                  <c:v>-1.0749999444279892</c:v>
                </c:pt>
                <c:pt idx="9">
                  <c:v>-1.3980894385658214</c:v>
                </c:pt>
                <c:pt idx="10">
                  <c:v>-0.53348512879841303</c:v>
                </c:pt>
                <c:pt idx="11">
                  <c:v>-6.0904700760526847E-3</c:v>
                </c:pt>
                <c:pt idx="12">
                  <c:v>-3.9006394742849952</c:v>
                </c:pt>
                <c:pt idx="13">
                  <c:v>-0.33588398243829909</c:v>
                </c:pt>
                <c:pt idx="14">
                  <c:v>-7.7123088884266728</c:v>
                </c:pt>
                <c:pt idx="15">
                  <c:v>-1.0550981306799929</c:v>
                </c:pt>
                <c:pt idx="16">
                  <c:v>1.7113266027627549</c:v>
                </c:pt>
                <c:pt idx="17">
                  <c:v>-4.1323173764287864</c:v>
                </c:pt>
                <c:pt idx="18">
                  <c:v>1.7441732657520332</c:v>
                </c:pt>
                <c:pt idx="19">
                  <c:v>-2.7246792981721133</c:v>
                </c:pt>
                <c:pt idx="20">
                  <c:v>1.8535401055217904</c:v>
                </c:pt>
                <c:pt idx="21">
                  <c:v>-0.43689292958270304</c:v>
                </c:pt>
                <c:pt idx="22">
                  <c:v>-4.197674413175184</c:v>
                </c:pt>
                <c:pt idx="23">
                  <c:v>-0.30515476941341635</c:v>
                </c:pt>
                <c:pt idx="24">
                  <c:v>-4.9341082125144204</c:v>
                </c:pt>
                <c:pt idx="25">
                  <c:v>3.0412380595596291</c:v>
                </c:pt>
                <c:pt idx="26">
                  <c:v>1.539199298679788</c:v>
                </c:pt>
                <c:pt idx="27">
                  <c:v>-3.9017546122857203</c:v>
                </c:pt>
                <c:pt idx="28">
                  <c:v>-1.5985433422283668</c:v>
                </c:pt>
                <c:pt idx="29">
                  <c:v>-0.31452084744659609</c:v>
                </c:pt>
                <c:pt idx="30">
                  <c:v>-3.1287900974219034</c:v>
                </c:pt>
                <c:pt idx="31">
                  <c:v>-0.36934500883556803</c:v>
                </c:pt>
                <c:pt idx="32">
                  <c:v>1.4299675453002469</c:v>
                </c:pt>
                <c:pt idx="33">
                  <c:v>-2.5650296846054759</c:v>
                </c:pt>
                <c:pt idx="34">
                  <c:v>-10.225290874891009</c:v>
                </c:pt>
                <c:pt idx="35">
                  <c:v>-2.2481745214033477</c:v>
                </c:pt>
                <c:pt idx="36">
                  <c:v>-1.4867464048542594</c:v>
                </c:pt>
                <c:pt idx="37">
                  <c:v>-3.7203233525341988</c:v>
                </c:pt>
                <c:pt idx="38">
                  <c:v>2.4622885826116652</c:v>
                </c:pt>
                <c:pt idx="39">
                  <c:v>-0.42043314653970276</c:v>
                </c:pt>
                <c:pt idx="40">
                  <c:v>0.87738525300332115</c:v>
                </c:pt>
                <c:pt idx="41">
                  <c:v>9.7857006954555653E-2</c:v>
                </c:pt>
                <c:pt idx="42">
                  <c:v>0.12479244898640496</c:v>
                </c:pt>
                <c:pt idx="43">
                  <c:v>-0.34084789240812136</c:v>
                </c:pt>
                <c:pt idx="44">
                  <c:v>-7.179827254403981</c:v>
                </c:pt>
                <c:pt idx="45">
                  <c:v>-2.1673500880850076</c:v>
                </c:pt>
                <c:pt idx="46">
                  <c:v>-1.0114939328760189</c:v>
                </c:pt>
                <c:pt idx="47">
                  <c:v>1.3004421270575839</c:v>
                </c:pt>
                <c:pt idx="48">
                  <c:v>-2.3683485383480511</c:v>
                </c:pt>
                <c:pt idx="49">
                  <c:v>-7.3339494922512225</c:v>
                </c:pt>
                <c:pt idx="50">
                  <c:v>-1.1043588917936551</c:v>
                </c:pt>
                <c:pt idx="51">
                  <c:v>1.1800476050484667</c:v>
                </c:pt>
                <c:pt idx="52">
                  <c:v>-2.2363347345526825</c:v>
                </c:pt>
                <c:pt idx="53">
                  <c:v>-0.81899040180812865</c:v>
                </c:pt>
                <c:pt idx="54">
                  <c:v>2.5878664991961782</c:v>
                </c:pt>
                <c:pt idx="55">
                  <c:v>0.90201264042352969</c:v>
                </c:pt>
                <c:pt idx="56">
                  <c:v>2.7518032881443988</c:v>
                </c:pt>
                <c:pt idx="57">
                  <c:v>0.12660619406149606</c:v>
                </c:pt>
                <c:pt idx="58">
                  <c:v>-3.0104520056151096</c:v>
                </c:pt>
                <c:pt idx="59">
                  <c:v>-4.9631215141855991</c:v>
                </c:pt>
                <c:pt idx="60">
                  <c:v>2.7764943030634517</c:v>
                </c:pt>
                <c:pt idx="61">
                  <c:v>-0.48449350544610492</c:v>
                </c:pt>
                <c:pt idx="62">
                  <c:v>-0.47614865373202714</c:v>
                </c:pt>
                <c:pt idx="63">
                  <c:v>1.2924142476217282</c:v>
                </c:pt>
                <c:pt idx="64">
                  <c:v>2.7518032881443988</c:v>
                </c:pt>
                <c:pt idx="65">
                  <c:v>-2.2562759024132872</c:v>
                </c:pt>
                <c:pt idx="66">
                  <c:v>-3.4316803135108365</c:v>
                </c:pt>
                <c:pt idx="67">
                  <c:v>2.511750546567272</c:v>
                </c:pt>
                <c:pt idx="68">
                  <c:v>-2.304357012814958</c:v>
                </c:pt>
                <c:pt idx="69">
                  <c:v>2.1188217282480699</c:v>
                </c:pt>
                <c:pt idx="70">
                  <c:v>-5.0486550340970222</c:v>
                </c:pt>
                <c:pt idx="71">
                  <c:v>-1.235021708390206</c:v>
                </c:pt>
                <c:pt idx="72">
                  <c:v>-2.4622214391279043</c:v>
                </c:pt>
                <c:pt idx="73">
                  <c:v>0.40279674478257937</c:v>
                </c:pt>
                <c:pt idx="74">
                  <c:v>-3.3609139679344531</c:v>
                </c:pt>
                <c:pt idx="75">
                  <c:v>-4.31405950266128</c:v>
                </c:pt>
                <c:pt idx="76">
                  <c:v>1.9328010696193054</c:v>
                </c:pt>
                <c:pt idx="77">
                  <c:v>-1.8284704338704512</c:v>
                </c:pt>
                <c:pt idx="78">
                  <c:v>2.054216185355723</c:v>
                </c:pt>
                <c:pt idx="79">
                  <c:v>-1.3083079778143281</c:v>
                </c:pt>
                <c:pt idx="80">
                  <c:v>-5.0195329659521741</c:v>
                </c:pt>
                <c:pt idx="81">
                  <c:v>-0.69528153712040042</c:v>
                </c:pt>
                <c:pt idx="82">
                  <c:v>-4.3662931983792763</c:v>
                </c:pt>
                <c:pt idx="83">
                  <c:v>-2.0682195746890986</c:v>
                </c:pt>
                <c:pt idx="84">
                  <c:v>-2.9460166656053759</c:v>
                </c:pt>
                <c:pt idx="85">
                  <c:v>-3.1046919095059113</c:v>
                </c:pt>
                <c:pt idx="86">
                  <c:v>-1.3411867404042443</c:v>
                </c:pt>
                <c:pt idx="87">
                  <c:v>-9.2971189012177593</c:v>
                </c:pt>
                <c:pt idx="88">
                  <c:v>2.430723671911533</c:v>
                </c:pt>
                <c:pt idx="89">
                  <c:v>-4.7541107722789846</c:v>
                </c:pt>
                <c:pt idx="90">
                  <c:v>-5.7724661625188984</c:v>
                </c:pt>
                <c:pt idx="91">
                  <c:v>-1.9712073294400763</c:v>
                </c:pt>
                <c:pt idx="92">
                  <c:v>3.0412380595596291</c:v>
                </c:pt>
                <c:pt idx="93">
                  <c:v>1.1044828841841001</c:v>
                </c:pt>
                <c:pt idx="94">
                  <c:v>-2.8471766659445019</c:v>
                </c:pt>
                <c:pt idx="95">
                  <c:v>-4.959587628140345</c:v>
                </c:pt>
                <c:pt idx="96">
                  <c:v>2.4267142393885135</c:v>
                </c:pt>
                <c:pt idx="97">
                  <c:v>-1.5734253639956606</c:v>
                </c:pt>
                <c:pt idx="98">
                  <c:v>-1.0440614340508165</c:v>
                </c:pt>
                <c:pt idx="99">
                  <c:v>-2.8258349283063215</c:v>
                </c:pt>
                <c:pt idx="100">
                  <c:v>-2.7351701841783407</c:v>
                </c:pt>
                <c:pt idx="101">
                  <c:v>-0.40097229071595053</c:v>
                </c:pt>
                <c:pt idx="102">
                  <c:v>-0.86226522845279296</c:v>
                </c:pt>
                <c:pt idx="103">
                  <c:v>0.79738593985179496</c:v>
                </c:pt>
                <c:pt idx="104">
                  <c:v>-3.3936310972847039</c:v>
                </c:pt>
                <c:pt idx="105">
                  <c:v>2.4899538261705132</c:v>
                </c:pt>
                <c:pt idx="106">
                  <c:v>-4.2566352798661553</c:v>
                </c:pt>
                <c:pt idx="107">
                  <c:v>1.6059436213523113</c:v>
                </c:pt>
                <c:pt idx="108">
                  <c:v>3.0412380595596291</c:v>
                </c:pt>
                <c:pt idx="109">
                  <c:v>-0.7971483358473892</c:v>
                </c:pt>
                <c:pt idx="110">
                  <c:v>3.0412380595596291</c:v>
                </c:pt>
                <c:pt idx="111">
                  <c:v>-3.942729998596286</c:v>
                </c:pt>
                <c:pt idx="112">
                  <c:v>0.32270334871720197</c:v>
                </c:pt>
                <c:pt idx="113">
                  <c:v>1.1202869435387619</c:v>
                </c:pt>
                <c:pt idx="114">
                  <c:v>-1.182371012568044</c:v>
                </c:pt>
                <c:pt idx="115">
                  <c:v>2.3764497852433646</c:v>
                </c:pt>
                <c:pt idx="116">
                  <c:v>-1.0727320502286541</c:v>
                </c:pt>
                <c:pt idx="117">
                  <c:v>-3.2286186297029817</c:v>
                </c:pt>
                <c:pt idx="118">
                  <c:v>1.5578544445475508</c:v>
                </c:pt>
                <c:pt idx="119">
                  <c:v>2.1412889004963027</c:v>
                </c:pt>
                <c:pt idx="120">
                  <c:v>2.4532386904925891</c:v>
                </c:pt>
                <c:pt idx="121">
                  <c:v>-1.7235044739897456</c:v>
                </c:pt>
                <c:pt idx="122">
                  <c:v>-2.6928452497106283</c:v>
                </c:pt>
                <c:pt idx="123">
                  <c:v>0.81953309176965483</c:v>
                </c:pt>
                <c:pt idx="124">
                  <c:v>-1.2654492207364503</c:v>
                </c:pt>
                <c:pt idx="125">
                  <c:v>-1.5579368608735187</c:v>
                </c:pt>
                <c:pt idx="126">
                  <c:v>0.21363146357267063</c:v>
                </c:pt>
                <c:pt idx="127">
                  <c:v>2.4578036036108792</c:v>
                </c:pt>
                <c:pt idx="128">
                  <c:v>-4.5604705239667105</c:v>
                </c:pt>
                <c:pt idx="129">
                  <c:v>2.3356920474448155</c:v>
                </c:pt>
                <c:pt idx="130">
                  <c:v>2.9088661813115411</c:v>
                </c:pt>
                <c:pt idx="131">
                  <c:v>-0.2849435276206837</c:v>
                </c:pt>
                <c:pt idx="132">
                  <c:v>2.4267142393885135</c:v>
                </c:pt>
                <c:pt idx="133">
                  <c:v>-0.77014833826554774</c:v>
                </c:pt>
                <c:pt idx="134">
                  <c:v>-4.7667581104044183</c:v>
                </c:pt>
                <c:pt idx="135">
                  <c:v>-0.26459097994484138</c:v>
                </c:pt>
                <c:pt idx="136">
                  <c:v>-2.8779886899068137</c:v>
                </c:pt>
                <c:pt idx="137">
                  <c:v>-1.9492719466620794</c:v>
                </c:pt>
                <c:pt idx="138">
                  <c:v>-5.8353586651701725</c:v>
                </c:pt>
                <c:pt idx="139">
                  <c:v>-0.21758235258728434</c:v>
                </c:pt>
                <c:pt idx="140">
                  <c:v>1.9909765985737231</c:v>
                </c:pt>
                <c:pt idx="141">
                  <c:v>-3.3262702683000427</c:v>
                </c:pt>
                <c:pt idx="142">
                  <c:v>2.1682888980781438</c:v>
                </c:pt>
                <c:pt idx="143">
                  <c:v>3.0412380595596291</c:v>
                </c:pt>
                <c:pt idx="144">
                  <c:v>-1.9853837672278651</c:v>
                </c:pt>
                <c:pt idx="145">
                  <c:v>-1.0866630413801244</c:v>
                </c:pt>
                <c:pt idx="146">
                  <c:v>3.0412380595596291</c:v>
                </c:pt>
                <c:pt idx="147">
                  <c:v>-1.8618822592432769</c:v>
                </c:pt>
                <c:pt idx="148">
                  <c:v>3.0412380595596291</c:v>
                </c:pt>
                <c:pt idx="149">
                  <c:v>1.0247416080497325</c:v>
                </c:pt>
                <c:pt idx="150">
                  <c:v>0.99426875013950666</c:v>
                </c:pt>
                <c:pt idx="151">
                  <c:v>-2.5318110885650142</c:v>
                </c:pt>
                <c:pt idx="152">
                  <c:v>1.5268450144426911</c:v>
                </c:pt>
                <c:pt idx="153">
                  <c:v>-5.9706125281479858</c:v>
                </c:pt>
                <c:pt idx="154">
                  <c:v>-2.3854282850479502</c:v>
                </c:pt>
                <c:pt idx="155">
                  <c:v>0.23676338594251978</c:v>
                </c:pt>
                <c:pt idx="156">
                  <c:v>1.0903460784144789</c:v>
                </c:pt>
                <c:pt idx="157">
                  <c:v>-1.305949060569249</c:v>
                </c:pt>
                <c:pt idx="158">
                  <c:v>-2.4088943965845382</c:v>
                </c:pt>
                <c:pt idx="159">
                  <c:v>-1.2364616322803903</c:v>
                </c:pt>
                <c:pt idx="160">
                  <c:v>1.5128722537182626</c:v>
                </c:pt>
                <c:pt idx="161">
                  <c:v>-0.15940445669021916</c:v>
                </c:pt>
                <c:pt idx="162">
                  <c:v>0.31345361395103405</c:v>
                </c:pt>
                <c:pt idx="163">
                  <c:v>-1.1873900748105781</c:v>
                </c:pt>
                <c:pt idx="164">
                  <c:v>1.7004866448776681</c:v>
                </c:pt>
                <c:pt idx="165">
                  <c:v>-5.296960134662525</c:v>
                </c:pt>
                <c:pt idx="166">
                  <c:v>-2.8551071629623261</c:v>
                </c:pt>
                <c:pt idx="167">
                  <c:v>-2.3641416996824818</c:v>
                </c:pt>
                <c:pt idx="168">
                  <c:v>1.8844562188093925</c:v>
                </c:pt>
                <c:pt idx="169">
                  <c:v>-3.5933081197962689</c:v>
                </c:pt>
                <c:pt idx="170">
                  <c:v>-1.5058923687993726</c:v>
                </c:pt>
                <c:pt idx="171">
                  <c:v>0.85567827343279834</c:v>
                </c:pt>
                <c:pt idx="172">
                  <c:v>-0.48401795896833905</c:v>
                </c:pt>
                <c:pt idx="173">
                  <c:v>3.0412380595596291</c:v>
                </c:pt>
                <c:pt idx="174">
                  <c:v>-5.0442723744873588</c:v>
                </c:pt>
                <c:pt idx="175">
                  <c:v>-0.43907753771200791</c:v>
                </c:pt>
                <c:pt idx="176">
                  <c:v>0.84497236691885158</c:v>
                </c:pt>
                <c:pt idx="177">
                  <c:v>2.7518032881443988</c:v>
                </c:pt>
                <c:pt idx="178">
                  <c:v>-1.0451056523238542</c:v>
                </c:pt>
                <c:pt idx="179">
                  <c:v>3.0412380595596291</c:v>
                </c:pt>
                <c:pt idx="180">
                  <c:v>-0.47614865373202714</c:v>
                </c:pt>
                <c:pt idx="181">
                  <c:v>-1.3742840677202639</c:v>
                </c:pt>
                <c:pt idx="182">
                  <c:v>1.5825454594666026</c:v>
                </c:pt>
                <c:pt idx="183">
                  <c:v>-2.2490469742768417</c:v>
                </c:pt>
                <c:pt idx="184">
                  <c:v>2.1278716203671446</c:v>
                </c:pt>
                <c:pt idx="185">
                  <c:v>0.44941745460722676</c:v>
                </c:pt>
                <c:pt idx="186">
                  <c:v>1.6974106909450113</c:v>
                </c:pt>
                <c:pt idx="187">
                  <c:v>-0.23143340962125028</c:v>
                </c:pt>
                <c:pt idx="188">
                  <c:v>1.7223765453552764</c:v>
                </c:pt>
                <c:pt idx="189">
                  <c:v>0.89422684529574792</c:v>
                </c:pt>
                <c:pt idx="190">
                  <c:v>-3.3249320697027156</c:v>
                </c:pt>
                <c:pt idx="191">
                  <c:v>-4.2432258133482348</c:v>
                </c:pt>
                <c:pt idx="192">
                  <c:v>-2.1086438224920094</c:v>
                </c:pt>
                <c:pt idx="193">
                  <c:v>-3.7533382715112968</c:v>
                </c:pt>
                <c:pt idx="194">
                  <c:v>1.0380551877410615</c:v>
                </c:pt>
                <c:pt idx="195">
                  <c:v>-0.65084546644782937</c:v>
                </c:pt>
                <c:pt idx="196">
                  <c:v>-1.4289651633482812</c:v>
                </c:pt>
                <c:pt idx="197">
                  <c:v>6.857111192074436E-2</c:v>
                </c:pt>
                <c:pt idx="198">
                  <c:v>-0.84614193434466556</c:v>
                </c:pt>
                <c:pt idx="199">
                  <c:v>3.0412380595596291</c:v>
                </c:pt>
                <c:pt idx="200">
                  <c:v>1.5624193576658412</c:v>
                </c:pt>
                <c:pt idx="201">
                  <c:v>-0.8097196157371751</c:v>
                </c:pt>
                <c:pt idx="202">
                  <c:v>-0.88387475243415059</c:v>
                </c:pt>
                <c:pt idx="203">
                  <c:v>0.91490842769177949</c:v>
                </c:pt>
                <c:pt idx="204">
                  <c:v>-1.8191910478241451</c:v>
                </c:pt>
                <c:pt idx="205">
                  <c:v>-0.46225582712510399</c:v>
                </c:pt>
                <c:pt idx="206">
                  <c:v>-3.1094013680592134</c:v>
                </c:pt>
                <c:pt idx="207">
                  <c:v>-6.5750884688746245</c:v>
                </c:pt>
                <c:pt idx="208">
                  <c:v>2.6148664967780189</c:v>
                </c:pt>
                <c:pt idx="209">
                  <c:v>-0.30515476941341635</c:v>
                </c:pt>
                <c:pt idx="210">
                  <c:v>2.0491515705518806</c:v>
                </c:pt>
                <c:pt idx="211">
                  <c:v>-0.93650029926727196</c:v>
                </c:pt>
                <c:pt idx="212">
                  <c:v>2.773565419987635</c:v>
                </c:pt>
                <c:pt idx="213">
                  <c:v>-0.86844916316260101</c:v>
                </c:pt>
                <c:pt idx="214">
                  <c:v>-2.8707839495380076</c:v>
                </c:pt>
                <c:pt idx="215">
                  <c:v>-0.14821065601782951</c:v>
                </c:pt>
                <c:pt idx="216">
                  <c:v>1.8697511823365476</c:v>
                </c:pt>
                <c:pt idx="217">
                  <c:v>0.35658063618101082</c:v>
                </c:pt>
                <c:pt idx="218">
                  <c:v>-0.68517739889127416</c:v>
                </c:pt>
                <c:pt idx="219">
                  <c:v>3.0412380595596291</c:v>
                </c:pt>
                <c:pt idx="220">
                  <c:v>1.0115070573279059</c:v>
                </c:pt>
                <c:pt idx="221">
                  <c:v>-1.6066622447099657</c:v>
                </c:pt>
                <c:pt idx="222">
                  <c:v>3.0412380595596291</c:v>
                </c:pt>
                <c:pt idx="223">
                  <c:v>1.8436753958000243</c:v>
                </c:pt>
                <c:pt idx="224">
                  <c:v>-1.8520074651347269</c:v>
                </c:pt>
                <c:pt idx="225">
                  <c:v>-2.2855244451570433</c:v>
                </c:pt>
                <c:pt idx="226">
                  <c:v>0.55097268238533081</c:v>
                </c:pt>
                <c:pt idx="227">
                  <c:v>2.1641995314376201</c:v>
                </c:pt>
                <c:pt idx="228">
                  <c:v>-0.23201304542430737</c:v>
                </c:pt>
                <c:pt idx="229">
                  <c:v>-3.9037070197420523</c:v>
                </c:pt>
                <c:pt idx="230">
                  <c:v>-1.3940800060428018</c:v>
                </c:pt>
                <c:pt idx="231">
                  <c:v>5.4425706175769493E-2</c:v>
                </c:pt>
                <c:pt idx="232">
                  <c:v>3.0412380595596291</c:v>
                </c:pt>
                <c:pt idx="233">
                  <c:v>0.65767579155699207</c:v>
                </c:pt>
                <c:pt idx="234">
                  <c:v>1.348123707035457</c:v>
                </c:pt>
                <c:pt idx="235">
                  <c:v>0.75244212449457681</c:v>
                </c:pt>
                <c:pt idx="236">
                  <c:v>1.128287759174265</c:v>
                </c:pt>
                <c:pt idx="237">
                  <c:v>-2.6159339217733364</c:v>
                </c:pt>
                <c:pt idx="238">
                  <c:v>0.75612937886490661</c:v>
                </c:pt>
                <c:pt idx="239">
                  <c:v>2.48004128193188</c:v>
                </c:pt>
                <c:pt idx="240">
                  <c:v>-0.47614865373202714</c:v>
                </c:pt>
                <c:pt idx="241">
                  <c:v>2.6411935417395442</c:v>
                </c:pt>
                <c:pt idx="242">
                  <c:v>1.2726751582058744</c:v>
                </c:pt>
                <c:pt idx="243">
                  <c:v>3.0412380595596291</c:v>
                </c:pt>
                <c:pt idx="244">
                  <c:v>2.5878664991961782</c:v>
                </c:pt>
                <c:pt idx="245">
                  <c:v>2.4622086484941592</c:v>
                </c:pt>
                <c:pt idx="246">
                  <c:v>-2.7810343968873981</c:v>
                </c:pt>
                <c:pt idx="247">
                  <c:v>-0.28755901440930193</c:v>
                </c:pt>
                <c:pt idx="248">
                  <c:v>-0.14165175737000374</c:v>
                </c:pt>
                <c:pt idx="249">
                  <c:v>2.2983517936634441</c:v>
                </c:pt>
                <c:pt idx="250">
                  <c:v>5.1966211740299861E-2</c:v>
                </c:pt>
                <c:pt idx="251">
                  <c:v>1.5839519955818444</c:v>
                </c:pt>
                <c:pt idx="252">
                  <c:v>-0.60034111758956621</c:v>
                </c:pt>
                <c:pt idx="253">
                  <c:v>1.0024808445179112</c:v>
                </c:pt>
                <c:pt idx="254">
                  <c:v>2.644122424815361</c:v>
                </c:pt>
                <c:pt idx="255">
                  <c:v>0.39918292461982169</c:v>
                </c:pt>
                <c:pt idx="256">
                  <c:v>2.41738632589988</c:v>
                </c:pt>
                <c:pt idx="257">
                  <c:v>1.0431108136820872</c:v>
                </c:pt>
                <c:pt idx="258">
                  <c:v>1.5554655277672564</c:v>
                </c:pt>
                <c:pt idx="259">
                  <c:v>2.1451487732095957</c:v>
                </c:pt>
                <c:pt idx="260">
                  <c:v>0.33871885258856077</c:v>
                </c:pt>
                <c:pt idx="261">
                  <c:v>2.458199215971141</c:v>
                </c:pt>
                <c:pt idx="262">
                  <c:v>2.4899538261705132</c:v>
                </c:pt>
                <c:pt idx="263">
                  <c:v>-1.9690337752400158</c:v>
                </c:pt>
                <c:pt idx="264">
                  <c:v>-0.74089241022820662</c:v>
                </c:pt>
                <c:pt idx="265">
                  <c:v>1.5621898637386094</c:v>
                </c:pt>
                <c:pt idx="266">
                  <c:v>-0.87278874199852974</c:v>
                </c:pt>
                <c:pt idx="267">
                  <c:v>1.5621898637386094</c:v>
                </c:pt>
                <c:pt idx="268">
                  <c:v>-0.86698403783503353</c:v>
                </c:pt>
                <c:pt idx="269">
                  <c:v>3.0412380595596291</c:v>
                </c:pt>
                <c:pt idx="270">
                  <c:v>-0.67851071000667895</c:v>
                </c:pt>
                <c:pt idx="271">
                  <c:v>0.27263942984430883</c:v>
                </c:pt>
                <c:pt idx="272">
                  <c:v>-0.1727828911653265</c:v>
                </c:pt>
                <c:pt idx="273">
                  <c:v>-2.2223939426472765</c:v>
                </c:pt>
                <c:pt idx="274">
                  <c:v>1.4477202446204631</c:v>
                </c:pt>
                <c:pt idx="275">
                  <c:v>0.81930359784242313</c:v>
                </c:pt>
                <c:pt idx="276">
                  <c:v>2.0089170222482129</c:v>
                </c:pt>
                <c:pt idx="277">
                  <c:v>-0.92015413606229901</c:v>
                </c:pt>
                <c:pt idx="278">
                  <c:v>-3.727099760642631</c:v>
                </c:pt>
                <c:pt idx="279">
                  <c:v>-0.9358420233821757</c:v>
                </c:pt>
                <c:pt idx="280">
                  <c:v>-0.17170234171812337</c:v>
                </c:pt>
                <c:pt idx="281">
                  <c:v>0.95616045509129843</c:v>
                </c:pt>
                <c:pt idx="282">
                  <c:v>1.873616260924307</c:v>
                </c:pt>
                <c:pt idx="283">
                  <c:v>0.58224687608044867</c:v>
                </c:pt>
                <c:pt idx="284">
                  <c:v>-8.1734757541631176</c:v>
                </c:pt>
                <c:pt idx="285">
                  <c:v>0.5149625871124035</c:v>
                </c:pt>
                <c:pt idx="286">
                  <c:v>-5.3539784392031384</c:v>
                </c:pt>
                <c:pt idx="287">
                  <c:v>0.84942738387379013</c:v>
                </c:pt>
                <c:pt idx="288">
                  <c:v>0.337151655919396</c:v>
                </c:pt>
                <c:pt idx="289">
                  <c:v>3.0412380595596291</c:v>
                </c:pt>
                <c:pt idx="290">
                  <c:v>2.7518032881443988</c:v>
                </c:pt>
                <c:pt idx="291">
                  <c:v>-5.6896374096288538</c:v>
                </c:pt>
                <c:pt idx="292">
                  <c:v>-4.9616777615125391</c:v>
                </c:pt>
                <c:pt idx="293">
                  <c:v>-1.4287753768166889</c:v>
                </c:pt>
                <c:pt idx="294">
                  <c:v>-0.47614865373202714</c:v>
                </c:pt>
                <c:pt idx="295">
                  <c:v>0.66633007131580602</c:v>
                </c:pt>
                <c:pt idx="296">
                  <c:v>7.5135579657088725E-2</c:v>
                </c:pt>
                <c:pt idx="297">
                  <c:v>3.0412380595596291</c:v>
                </c:pt>
                <c:pt idx="298">
                  <c:v>-0.95877614213281992</c:v>
                </c:pt>
                <c:pt idx="299">
                  <c:v>-1.1777083185346413</c:v>
                </c:pt>
                <c:pt idx="300">
                  <c:v>9.8940950502646161E-2</c:v>
                </c:pt>
                <c:pt idx="301">
                  <c:v>0.5646782984458969</c:v>
                </c:pt>
                <c:pt idx="302">
                  <c:v>2.3299167043635758</c:v>
                </c:pt>
                <c:pt idx="303">
                  <c:v>-1.1874700089280832</c:v>
                </c:pt>
                <c:pt idx="304">
                  <c:v>-1.3198418871761723</c:v>
                </c:pt>
                <c:pt idx="305">
                  <c:v>1.4097563035075142</c:v>
                </c:pt>
                <c:pt idx="306">
                  <c:v>1.9063916015873905</c:v>
                </c:pt>
                <c:pt idx="307">
                  <c:v>0.73480820494591559</c:v>
                </c:pt>
                <c:pt idx="308">
                  <c:v>-1.3658374907133262</c:v>
                </c:pt>
                <c:pt idx="309">
                  <c:v>0.8509746979332673</c:v>
                </c:pt>
                <c:pt idx="310">
                  <c:v>2.7517233540268951</c:v>
                </c:pt>
                <c:pt idx="311">
                  <c:v>0.10642614672139802</c:v>
                </c:pt>
                <c:pt idx="312">
                  <c:v>-3.3384435085532602</c:v>
                </c:pt>
                <c:pt idx="313">
                  <c:v>-5.4764527167990868E-3</c:v>
                </c:pt>
                <c:pt idx="314">
                  <c:v>-1.1852154974285003</c:v>
                </c:pt>
                <c:pt idx="315">
                  <c:v>0.6043487490136259</c:v>
                </c:pt>
                <c:pt idx="316">
                  <c:v>-1.3198418871761723</c:v>
                </c:pt>
                <c:pt idx="317">
                  <c:v>1.1157220304204722</c:v>
                </c:pt>
                <c:pt idx="318">
                  <c:v>-1.6700974973288749</c:v>
                </c:pt>
                <c:pt idx="319">
                  <c:v>-1.0831201409450539</c:v>
                </c:pt>
                <c:pt idx="320">
                  <c:v>2.0577590857907935</c:v>
                </c:pt>
                <c:pt idx="321">
                  <c:v>-2.2245734688183965</c:v>
                </c:pt>
                <c:pt idx="322">
                  <c:v>-3.9957678096698572</c:v>
                </c:pt>
                <c:pt idx="323">
                  <c:v>-1.5909189563017503</c:v>
                </c:pt>
                <c:pt idx="324">
                  <c:v>0.35707228517451955</c:v>
                </c:pt>
                <c:pt idx="325">
                  <c:v>-4.4401928998410698</c:v>
                </c:pt>
                <c:pt idx="326">
                  <c:v>1.6243706922487617</c:v>
                </c:pt>
                <c:pt idx="327">
                  <c:v>1.8472892159627814</c:v>
                </c:pt>
                <c:pt idx="328">
                  <c:v>-0.19928318706161452</c:v>
                </c:pt>
                <c:pt idx="329">
                  <c:v>-2.0604191704095696</c:v>
                </c:pt>
                <c:pt idx="330">
                  <c:v>0.42688796260666062</c:v>
                </c:pt>
                <c:pt idx="331">
                  <c:v>-6.3138888274952834</c:v>
                </c:pt>
                <c:pt idx="332">
                  <c:v>2.323122742699999</c:v>
                </c:pt>
                <c:pt idx="333">
                  <c:v>0.66683544905780534</c:v>
                </c:pt>
                <c:pt idx="334">
                  <c:v>-3.534639811339442E-2</c:v>
                </c:pt>
                <c:pt idx="335">
                  <c:v>-4.5772089986879445</c:v>
                </c:pt>
                <c:pt idx="336">
                  <c:v>1.1214354426368438</c:v>
                </c:pt>
                <c:pt idx="337">
                  <c:v>0.69904416222352228</c:v>
                </c:pt>
                <c:pt idx="338">
                  <c:v>-0.60254182823461355</c:v>
                </c:pt>
                <c:pt idx="339">
                  <c:v>-2.1068334715178061</c:v>
                </c:pt>
                <c:pt idx="340">
                  <c:v>2.0313521067117644</c:v>
                </c:pt>
                <c:pt idx="341">
                  <c:v>0.99903106940034703</c:v>
                </c:pt>
                <c:pt idx="342">
                  <c:v>2.1412889004963027</c:v>
                </c:pt>
                <c:pt idx="343">
                  <c:v>1.3182772494481891</c:v>
                </c:pt>
                <c:pt idx="344">
                  <c:v>-1.959612202861611</c:v>
                </c:pt>
                <c:pt idx="345">
                  <c:v>-0.33441069745075747</c:v>
                </c:pt>
                <c:pt idx="346">
                  <c:v>1.8343474823113903</c:v>
                </c:pt>
                <c:pt idx="347">
                  <c:v>0.30878442000769907</c:v>
                </c:pt>
                <c:pt idx="348">
                  <c:v>1.3034163556973823</c:v>
                </c:pt>
                <c:pt idx="349">
                  <c:v>-1.6733563721686167</c:v>
                </c:pt>
                <c:pt idx="350">
                  <c:v>-7.3536327412731177</c:v>
                </c:pt>
                <c:pt idx="351">
                  <c:v>-0.94925930351133259</c:v>
                </c:pt>
                <c:pt idx="352">
                  <c:v>-1.2039102753144322</c:v>
                </c:pt>
                <c:pt idx="353">
                  <c:v>0.797461531881684</c:v>
                </c:pt>
                <c:pt idx="354">
                  <c:v>-4.6029692052245785</c:v>
                </c:pt>
                <c:pt idx="355">
                  <c:v>2.4622086484941592</c:v>
                </c:pt>
                <c:pt idx="356">
                  <c:v>-0.27455562840403658</c:v>
                </c:pt>
                <c:pt idx="357">
                  <c:v>3.0412380595596291</c:v>
                </c:pt>
                <c:pt idx="358">
                  <c:v>1.9223783903493834</c:v>
                </c:pt>
                <c:pt idx="359">
                  <c:v>-0.45994135990562091</c:v>
                </c:pt>
                <c:pt idx="360">
                  <c:v>0.82671497096613844</c:v>
                </c:pt>
                <c:pt idx="361">
                  <c:v>-2.8204421431217499</c:v>
                </c:pt>
                <c:pt idx="362">
                  <c:v>1.2674372924672681</c:v>
                </c:pt>
                <c:pt idx="363">
                  <c:v>-0.62901370891237163</c:v>
                </c:pt>
                <c:pt idx="364">
                  <c:v>0.64842781218586343</c:v>
                </c:pt>
                <c:pt idx="365">
                  <c:v>-3.2899423572295681</c:v>
                </c:pt>
                <c:pt idx="366">
                  <c:v>3.0412380595596291</c:v>
                </c:pt>
                <c:pt idx="367">
                  <c:v>1.8561895482721309</c:v>
                </c:pt>
                <c:pt idx="368">
                  <c:v>-1.1040897540323011</c:v>
                </c:pt>
                <c:pt idx="369">
                  <c:v>0.8048729050053991</c:v>
                </c:pt>
                <c:pt idx="370">
                  <c:v>-4.5853946088040169</c:v>
                </c:pt>
                <c:pt idx="371">
                  <c:v>2.9088661813115411</c:v>
                </c:pt>
                <c:pt idx="372">
                  <c:v>-4.2957218375302997</c:v>
                </c:pt>
                <c:pt idx="373">
                  <c:v>-2.5637957668331941</c:v>
                </c:pt>
                <c:pt idx="374">
                  <c:v>3.0412380595596291</c:v>
                </c:pt>
                <c:pt idx="375">
                  <c:v>-0.847487172186838</c:v>
                </c:pt>
                <c:pt idx="376">
                  <c:v>3.0412380595596291</c:v>
                </c:pt>
                <c:pt idx="377">
                  <c:v>-6.2020525486117348</c:v>
                </c:pt>
                <c:pt idx="378">
                  <c:v>2.1714758181711198</c:v>
                </c:pt>
                <c:pt idx="379">
                  <c:v>0.37850134222378984</c:v>
                </c:pt>
                <c:pt idx="380">
                  <c:v>3.0412380595596291</c:v>
                </c:pt>
                <c:pt idx="381">
                  <c:v>0.71346477067376246</c:v>
                </c:pt>
                <c:pt idx="382">
                  <c:v>-0.76566335926476214</c:v>
                </c:pt>
                <c:pt idx="383">
                  <c:v>2.3119762806890845</c:v>
                </c:pt>
                <c:pt idx="384">
                  <c:v>1.5092584335555053</c:v>
                </c:pt>
                <c:pt idx="385">
                  <c:v>2.430723671911533</c:v>
                </c:pt>
                <c:pt idx="386">
                  <c:v>0.85502947602026969</c:v>
                </c:pt>
                <c:pt idx="387">
                  <c:v>2.7472383750261096</c:v>
                </c:pt>
                <c:pt idx="388">
                  <c:v>-0.60852053198011713</c:v>
                </c:pt>
                <c:pt idx="389">
                  <c:v>-0.51758794412624565</c:v>
                </c:pt>
                <c:pt idx="390">
                  <c:v>3.0412380595596291</c:v>
                </c:pt>
                <c:pt idx="391">
                  <c:v>-1.0469076155452475</c:v>
                </c:pt>
                <c:pt idx="392">
                  <c:v>-1.6027694918930802</c:v>
                </c:pt>
                <c:pt idx="393">
                  <c:v>3.0412380595596291</c:v>
                </c:pt>
                <c:pt idx="394">
                  <c:v>-3.8611634887755963</c:v>
                </c:pt>
                <c:pt idx="395">
                  <c:v>3.0412380595596291</c:v>
                </c:pt>
                <c:pt idx="396">
                  <c:v>3.0412380595596291</c:v>
                </c:pt>
                <c:pt idx="397">
                  <c:v>-1.4429602341299299</c:v>
                </c:pt>
                <c:pt idx="398">
                  <c:v>2.41738632589988</c:v>
                </c:pt>
                <c:pt idx="399">
                  <c:v>3.0412380595596291</c:v>
                </c:pt>
                <c:pt idx="400">
                  <c:v>-5.4571418213322458</c:v>
                </c:pt>
                <c:pt idx="401">
                  <c:v>-1.3706138945062145</c:v>
                </c:pt>
                <c:pt idx="402">
                  <c:v>0.25744854432957603</c:v>
                </c:pt>
                <c:pt idx="403">
                  <c:v>-5.3043035728668322</c:v>
                </c:pt>
                <c:pt idx="404">
                  <c:v>-1.8245650906727231</c:v>
                </c:pt>
                <c:pt idx="405">
                  <c:v>-1.2106900679141364</c:v>
                </c:pt>
                <c:pt idx="406">
                  <c:v>-4.4389172124958272</c:v>
                </c:pt>
                <c:pt idx="407">
                  <c:v>-3.6454567011957058</c:v>
                </c:pt>
                <c:pt idx="408">
                  <c:v>2.9088661813115411</c:v>
                </c:pt>
                <c:pt idx="409">
                  <c:v>2.4537142369703542</c:v>
                </c:pt>
                <c:pt idx="410">
                  <c:v>-1.37973031732025</c:v>
                </c:pt>
                <c:pt idx="411">
                  <c:v>-3.443422717943474</c:v>
                </c:pt>
                <c:pt idx="412">
                  <c:v>-9.3357409072882795</c:v>
                </c:pt>
                <c:pt idx="413">
                  <c:v>-0.7971483358473892</c:v>
                </c:pt>
                <c:pt idx="414">
                  <c:v>-1.0906724739031446</c:v>
                </c:pt>
                <c:pt idx="415">
                  <c:v>-5.1897931932833217</c:v>
                </c:pt>
                <c:pt idx="416">
                  <c:v>3.0412380595596291</c:v>
                </c:pt>
                <c:pt idx="417">
                  <c:v>2.1181487756277533</c:v>
                </c:pt>
                <c:pt idx="418">
                  <c:v>1.806871938251783</c:v>
                </c:pt>
                <c:pt idx="419">
                  <c:v>0.8714821412877064</c:v>
                </c:pt>
                <c:pt idx="420">
                  <c:v>-5.1146240847792148</c:v>
                </c:pt>
                <c:pt idx="421">
                  <c:v>-2.2422963830322789</c:v>
                </c:pt>
                <c:pt idx="422">
                  <c:v>2.7472383750261096</c:v>
                </c:pt>
                <c:pt idx="423">
                  <c:v>0.3835659570276323</c:v>
                </c:pt>
                <c:pt idx="424">
                  <c:v>-0.60852053198011713</c:v>
                </c:pt>
                <c:pt idx="425">
                  <c:v>-0.34037234593035509</c:v>
                </c:pt>
                <c:pt idx="426">
                  <c:v>1.7441732657520332</c:v>
                </c:pt>
                <c:pt idx="427">
                  <c:v>2.3724041350705924</c:v>
                </c:pt>
                <c:pt idx="428">
                  <c:v>2.2879087421740847</c:v>
                </c:pt>
                <c:pt idx="429">
                  <c:v>-2.5657112372011461</c:v>
                </c:pt>
                <c:pt idx="430">
                  <c:v>-2.5398597387173858</c:v>
                </c:pt>
                <c:pt idx="431">
                  <c:v>1.2998195097229761</c:v>
                </c:pt>
                <c:pt idx="432">
                  <c:v>2.4525657378722725</c:v>
                </c:pt>
                <c:pt idx="433">
                  <c:v>-3.2192124111930749</c:v>
                </c:pt>
                <c:pt idx="434">
                  <c:v>2.0089170222482129</c:v>
                </c:pt>
                <c:pt idx="435">
                  <c:v>1.2859097089277012</c:v>
                </c:pt>
                <c:pt idx="436">
                  <c:v>3.0412380595596291</c:v>
                </c:pt>
                <c:pt idx="437">
                  <c:v>-1.8294693731588063</c:v>
                </c:pt>
                <c:pt idx="438">
                  <c:v>-8.3167731192264477E-2</c:v>
                </c:pt>
                <c:pt idx="439">
                  <c:v>2.0433762274706382</c:v>
                </c:pt>
                <c:pt idx="440">
                  <c:v>1.4949862886038165</c:v>
                </c:pt>
                <c:pt idx="441">
                  <c:v>1.9051012375069327</c:v>
                </c:pt>
                <c:pt idx="442">
                  <c:v>1.4378786201095164</c:v>
                </c:pt>
                <c:pt idx="443">
                  <c:v>1.3223320275351904</c:v>
                </c:pt>
                <c:pt idx="444">
                  <c:v>0.46470780293957575</c:v>
                </c:pt>
                <c:pt idx="445">
                  <c:v>-1.0478945235520256</c:v>
                </c:pt>
                <c:pt idx="446">
                  <c:v>0.54836410405994684</c:v>
                </c:pt>
                <c:pt idx="447">
                  <c:v>1.2192681815450042</c:v>
                </c:pt>
                <c:pt idx="448">
                  <c:v>-1.6320280479347171</c:v>
                </c:pt>
                <c:pt idx="449">
                  <c:v>3.0412380595596291</c:v>
                </c:pt>
                <c:pt idx="450">
                  <c:v>-0.76272546179912948</c:v>
                </c:pt>
                <c:pt idx="451">
                  <c:v>2.6193514757788043</c:v>
                </c:pt>
                <c:pt idx="452">
                  <c:v>-7.6556194580380765E-2</c:v>
                </c:pt>
                <c:pt idx="453">
                  <c:v>-2.0401840947587733</c:v>
                </c:pt>
                <c:pt idx="454">
                  <c:v>1.0229047777638212</c:v>
                </c:pt>
                <c:pt idx="455">
                  <c:v>0.24667593018115389</c:v>
                </c:pt>
                <c:pt idx="456">
                  <c:v>1.5796965105082903</c:v>
                </c:pt>
                <c:pt idx="457">
                  <c:v>-0.87475324766192797</c:v>
                </c:pt>
                <c:pt idx="458">
                  <c:v>3.0412380595596291</c:v>
                </c:pt>
                <c:pt idx="459">
                  <c:v>0.87193257085991338</c:v>
                </c:pt>
                <c:pt idx="460">
                  <c:v>3.0412380595596291</c:v>
                </c:pt>
                <c:pt idx="461">
                  <c:v>1.6870693647485102</c:v>
                </c:pt>
                <c:pt idx="462">
                  <c:v>-5.5367887278177053</c:v>
                </c:pt>
                <c:pt idx="463">
                  <c:v>3.0412380595596291</c:v>
                </c:pt>
                <c:pt idx="464">
                  <c:v>3.0412380595596291</c:v>
                </c:pt>
                <c:pt idx="465">
                  <c:v>2.1412089663787981</c:v>
                </c:pt>
                <c:pt idx="466">
                  <c:v>-2.2084404253842522</c:v>
                </c:pt>
                <c:pt idx="467">
                  <c:v>-2.9789901142433028</c:v>
                </c:pt>
                <c:pt idx="468">
                  <c:v>-7.286036691228219E-2</c:v>
                </c:pt>
                <c:pt idx="469">
                  <c:v>-1.480994146983837</c:v>
                </c:pt>
                <c:pt idx="470">
                  <c:v>1.8303380497883719</c:v>
                </c:pt>
                <c:pt idx="471">
                  <c:v>2.7517233540268951</c:v>
                </c:pt>
                <c:pt idx="472">
                  <c:v>3.0412380595596291</c:v>
                </c:pt>
                <c:pt idx="473">
                  <c:v>-0.15257164937259399</c:v>
                </c:pt>
                <c:pt idx="474">
                  <c:v>-1.0383181905702112</c:v>
                </c:pt>
                <c:pt idx="475">
                  <c:v>2.1686845104384052</c:v>
                </c:pt>
                <c:pt idx="476">
                  <c:v>0.68400283651851712</c:v>
                </c:pt>
                <c:pt idx="477">
                  <c:v>0.71533705251283675</c:v>
                </c:pt>
                <c:pt idx="478">
                  <c:v>1.6118013875039434</c:v>
                </c:pt>
                <c:pt idx="479">
                  <c:v>1.2411102475057427</c:v>
                </c:pt>
                <c:pt idx="480">
                  <c:v>-7.1914511510263885</c:v>
                </c:pt>
                <c:pt idx="481">
                  <c:v>-1.4656499711193689</c:v>
                </c:pt>
                <c:pt idx="482">
                  <c:v>0.98365908436172567</c:v>
                </c:pt>
                <c:pt idx="483">
                  <c:v>-4.5520523621783013</c:v>
                </c:pt>
                <c:pt idx="484">
                  <c:v>-1.3757022004350934</c:v>
                </c:pt>
                <c:pt idx="485">
                  <c:v>2.7517233540268951</c:v>
                </c:pt>
                <c:pt idx="486">
                  <c:v>1.2025640425854416</c:v>
                </c:pt>
                <c:pt idx="487">
                  <c:v>-4.8542956815915996</c:v>
                </c:pt>
                <c:pt idx="488">
                  <c:v>-0.47614865373202714</c:v>
                </c:pt>
                <c:pt idx="489">
                  <c:v>-0.34377677548393748</c:v>
                </c:pt>
                <c:pt idx="490">
                  <c:v>2.6193514757788043</c:v>
                </c:pt>
                <c:pt idx="491">
                  <c:v>3.0412380595596291</c:v>
                </c:pt>
                <c:pt idx="492">
                  <c:v>1.9896114797922654E-2</c:v>
                </c:pt>
                <c:pt idx="493">
                  <c:v>1.3492866795530503</c:v>
                </c:pt>
                <c:pt idx="494">
                  <c:v>1.6922527593239098</c:v>
                </c:pt>
                <c:pt idx="495">
                  <c:v>-1.7415686027219881</c:v>
                </c:pt>
                <c:pt idx="496">
                  <c:v>3.0412380595596291</c:v>
                </c:pt>
                <c:pt idx="497">
                  <c:v>2.2223157751520399</c:v>
                </c:pt>
                <c:pt idx="498">
                  <c:v>1.0725455445773941</c:v>
                </c:pt>
                <c:pt idx="499">
                  <c:v>3.0412380595596291</c:v>
                </c:pt>
                <c:pt idx="500">
                  <c:v>0.68693171959433319</c:v>
                </c:pt>
                <c:pt idx="501">
                  <c:v>-0.18214896919850662</c:v>
                </c:pt>
                <c:pt idx="502">
                  <c:v>0.71459696315318277</c:v>
                </c:pt>
                <c:pt idx="503">
                  <c:v>-3.4807518709806504</c:v>
                </c:pt>
                <c:pt idx="504">
                  <c:v>1.0098922176416278</c:v>
                </c:pt>
                <c:pt idx="505">
                  <c:v>2.644122424815361</c:v>
                </c:pt>
                <c:pt idx="506">
                  <c:v>2.7472383750261096</c:v>
                </c:pt>
                <c:pt idx="507">
                  <c:v>1.8754300059993976</c:v>
                </c:pt>
                <c:pt idx="508">
                  <c:v>1.4919642254471503</c:v>
                </c:pt>
                <c:pt idx="509">
                  <c:v>2.644122424815361</c:v>
                </c:pt>
                <c:pt idx="510">
                  <c:v>-1.128102331774343</c:v>
                </c:pt>
                <c:pt idx="511">
                  <c:v>2.3858214151997488</c:v>
                </c:pt>
                <c:pt idx="512">
                  <c:v>-2.1050766686062841</c:v>
                </c:pt>
                <c:pt idx="513">
                  <c:v>-2.8543874458221086</c:v>
                </c:pt>
                <c:pt idx="514">
                  <c:v>-6.5734030515331723</c:v>
                </c:pt>
                <c:pt idx="515">
                  <c:v>-2.1100837463821929</c:v>
                </c:pt>
                <c:pt idx="516">
                  <c:v>-4.0307170466055124</c:v>
                </c:pt>
                <c:pt idx="517">
                  <c:v>-0.47614865373202714</c:v>
                </c:pt>
                <c:pt idx="518">
                  <c:v>-1.2287032932043964</c:v>
                </c:pt>
                <c:pt idx="519">
                  <c:v>-1.7895596107445979</c:v>
                </c:pt>
                <c:pt idx="520">
                  <c:v>1.8787741925454089</c:v>
                </c:pt>
                <c:pt idx="521">
                  <c:v>3.0412380595596291</c:v>
                </c:pt>
                <c:pt idx="522">
                  <c:v>2.720238377444268</c:v>
                </c:pt>
                <c:pt idx="523">
                  <c:v>2.9088661813115411</c:v>
                </c:pt>
                <c:pt idx="524">
                  <c:v>1.3182426608946665</c:v>
                </c:pt>
                <c:pt idx="525">
                  <c:v>1.8518541290810715</c:v>
                </c:pt>
                <c:pt idx="526">
                  <c:v>0.82902644258181479</c:v>
                </c:pt>
                <c:pt idx="527">
                  <c:v>-1.1632091949228143</c:v>
                </c:pt>
                <c:pt idx="528">
                  <c:v>2.7517233540268951</c:v>
                </c:pt>
                <c:pt idx="529">
                  <c:v>-1.6696219508511099</c:v>
                </c:pt>
                <c:pt idx="530">
                  <c:v>-2.7025213299301196</c:v>
                </c:pt>
                <c:pt idx="531">
                  <c:v>1.4437817318251311</c:v>
                </c:pt>
                <c:pt idx="532">
                  <c:v>1.3844716434486461</c:v>
                </c:pt>
                <c:pt idx="533">
                  <c:v>1.6118013875039434</c:v>
                </c:pt>
                <c:pt idx="534">
                  <c:v>-1.6379472747692403</c:v>
                </c:pt>
                <c:pt idx="535">
                  <c:v>1.6606434510465242</c:v>
                </c:pt>
                <c:pt idx="536">
                  <c:v>0.51647874955797268</c:v>
                </c:pt>
                <c:pt idx="537">
                  <c:v>-5.6609319263865014</c:v>
                </c:pt>
                <c:pt idx="538">
                  <c:v>-1.846976019928487</c:v>
                </c:pt>
                <c:pt idx="539">
                  <c:v>-2.6941118474707602</c:v>
                </c:pt>
                <c:pt idx="540">
                  <c:v>-2.4794114596680998</c:v>
                </c:pt>
                <c:pt idx="541">
                  <c:v>-1.2115757119876287</c:v>
                </c:pt>
                <c:pt idx="542">
                  <c:v>0.39749694817910247</c:v>
                </c:pt>
                <c:pt idx="543">
                  <c:v>3.0412380595596291</c:v>
                </c:pt>
                <c:pt idx="544">
                  <c:v>2.3516788362068102</c:v>
                </c:pt>
                <c:pt idx="545">
                  <c:v>0.94468280053787901</c:v>
                </c:pt>
                <c:pt idx="546">
                  <c:v>3.0412380595596291</c:v>
                </c:pt>
                <c:pt idx="547">
                  <c:v>-2.402723441143034</c:v>
                </c:pt>
                <c:pt idx="548">
                  <c:v>0.4048762217021819</c:v>
                </c:pt>
                <c:pt idx="549">
                  <c:v>-2.0040389130956284</c:v>
                </c:pt>
                <c:pt idx="550">
                  <c:v>2.4841306485724046</c:v>
                </c:pt>
                <c:pt idx="551">
                  <c:v>0.21048966005455538</c:v>
                </c:pt>
                <c:pt idx="552">
                  <c:v>-2.5272461754467246</c:v>
                </c:pt>
                <c:pt idx="553">
                  <c:v>0.57017300042308283</c:v>
                </c:pt>
                <c:pt idx="554">
                  <c:v>2.0922972771439956</c:v>
                </c:pt>
                <c:pt idx="555">
                  <c:v>-6.9695025566479911</c:v>
                </c:pt>
                <c:pt idx="556">
                  <c:v>-0.22036167585337307</c:v>
                </c:pt>
                <c:pt idx="557">
                  <c:v>0.53278491212484125</c:v>
                </c:pt>
                <c:pt idx="558">
                  <c:v>-3.4554620050473139</c:v>
                </c:pt>
                <c:pt idx="559">
                  <c:v>0.49974383961724561</c:v>
                </c:pt>
                <c:pt idx="560">
                  <c:v>-2.1499001919791447</c:v>
                </c:pt>
                <c:pt idx="561">
                  <c:v>-0.66842269087268602</c:v>
                </c:pt>
                <c:pt idx="562">
                  <c:v>-0.76558342514725752</c:v>
                </c:pt>
                <c:pt idx="563">
                  <c:v>1.6564323635502241</c:v>
                </c:pt>
                <c:pt idx="564">
                  <c:v>-3.6114877191862647</c:v>
                </c:pt>
                <c:pt idx="565">
                  <c:v>-2.2159693380707539</c:v>
                </c:pt>
                <c:pt idx="566">
                  <c:v>1.2013138181944996</c:v>
                </c:pt>
                <c:pt idx="567">
                  <c:v>0.60387320253586019</c:v>
                </c:pt>
                <c:pt idx="568">
                  <c:v>1.7183671128322573</c:v>
                </c:pt>
                <c:pt idx="569">
                  <c:v>0.55014448803768101</c:v>
                </c:pt>
                <c:pt idx="570">
                  <c:v>-0.47614865373202714</c:v>
                </c:pt>
                <c:pt idx="571">
                  <c:v>0.61725851384599373</c:v>
                </c:pt>
                <c:pt idx="572">
                  <c:v>-0.47614865373202714</c:v>
                </c:pt>
                <c:pt idx="573">
                  <c:v>3.0412380595596291</c:v>
                </c:pt>
                <c:pt idx="574">
                  <c:v>3.0412380595596291</c:v>
                </c:pt>
                <c:pt idx="575">
                  <c:v>0.90852976949839814</c:v>
                </c:pt>
                <c:pt idx="576">
                  <c:v>-0.31908576056488641</c:v>
                </c:pt>
                <c:pt idx="577">
                  <c:v>0.89888934782939733</c:v>
                </c:pt>
                <c:pt idx="578">
                  <c:v>-0.50314865131386843</c:v>
                </c:pt>
                <c:pt idx="579">
                  <c:v>1.5690900147928981</c:v>
                </c:pt>
                <c:pt idx="580">
                  <c:v>1.0039219691866759</c:v>
                </c:pt>
                <c:pt idx="581">
                  <c:v>-7.9966020348394675</c:v>
                </c:pt>
                <c:pt idx="582">
                  <c:v>2.6194314098963103</c:v>
                </c:pt>
                <c:pt idx="583">
                  <c:v>1.8517741949635673</c:v>
                </c:pt>
                <c:pt idx="584">
                  <c:v>-8.5087905364475116</c:v>
                </c:pt>
                <c:pt idx="585">
                  <c:v>0.97406400825670636</c:v>
                </c:pt>
                <c:pt idx="586">
                  <c:v>-2.2677960318262276</c:v>
                </c:pt>
                <c:pt idx="587">
                  <c:v>0.40652335248885085</c:v>
                </c:pt>
                <c:pt idx="588">
                  <c:v>-0.80914877729718238</c:v>
                </c:pt>
                <c:pt idx="589">
                  <c:v>-0.12735993391154793</c:v>
                </c:pt>
                <c:pt idx="590">
                  <c:v>-5.5450643829444219</c:v>
                </c:pt>
                <c:pt idx="591">
                  <c:v>3.0412380595596291</c:v>
                </c:pt>
                <c:pt idx="592">
                  <c:v>-3.0756040147129102</c:v>
                </c:pt>
                <c:pt idx="593">
                  <c:v>1.1928090982454131</c:v>
                </c:pt>
                <c:pt idx="594">
                  <c:v>-0.18214896919850662</c:v>
                </c:pt>
                <c:pt idx="595">
                  <c:v>2.4391484577431162</c:v>
                </c:pt>
                <c:pt idx="596">
                  <c:v>0.99141980118119422</c:v>
                </c:pt>
                <c:pt idx="597">
                  <c:v>0.67254886127417768</c:v>
                </c:pt>
                <c:pt idx="598">
                  <c:v>3.0412380595596291</c:v>
                </c:pt>
                <c:pt idx="599">
                  <c:v>2.9088661813115411</c:v>
                </c:pt>
                <c:pt idx="600">
                  <c:v>0.73365970584783324</c:v>
                </c:pt>
                <c:pt idx="601">
                  <c:v>3.0412380595596291</c:v>
                </c:pt>
                <c:pt idx="602">
                  <c:v>2.4840507144548987</c:v>
                </c:pt>
                <c:pt idx="603">
                  <c:v>0.43423245607646405</c:v>
                </c:pt>
                <c:pt idx="604">
                  <c:v>-1.480994146983837</c:v>
                </c:pt>
                <c:pt idx="605">
                  <c:v>-0.8211088302418329</c:v>
                </c:pt>
                <c:pt idx="606">
                  <c:v>2.1975448261154851</c:v>
                </c:pt>
                <c:pt idx="607">
                  <c:v>1.2318622681346141</c:v>
                </c:pt>
                <c:pt idx="608">
                  <c:v>2.2004391206377791</c:v>
                </c:pt>
                <c:pt idx="609">
                  <c:v>-3.082434540074976</c:v>
                </c:pt>
                <c:pt idx="610">
                  <c:v>-2.4027452323183884</c:v>
                </c:pt>
                <c:pt idx="611">
                  <c:v>-3.0606724082317416</c:v>
                </c:pt>
                <c:pt idx="612">
                  <c:v>0.15179244656824623</c:v>
                </c:pt>
                <c:pt idx="613">
                  <c:v>-2.1591553038520059</c:v>
                </c:pt>
                <c:pt idx="614">
                  <c:v>-2.1939861207758886</c:v>
                </c:pt>
                <c:pt idx="615">
                  <c:v>2.0197569801332982</c:v>
                </c:pt>
                <c:pt idx="616">
                  <c:v>2.720238377444268</c:v>
                </c:pt>
                <c:pt idx="617">
                  <c:v>2.2177508620337503</c:v>
                </c:pt>
                <c:pt idx="618">
                  <c:v>1.7210331408834842</c:v>
                </c:pt>
                <c:pt idx="619">
                  <c:v>1.4659776405731744</c:v>
                </c:pt>
                <c:pt idx="620">
                  <c:v>9.1960865330852917E-2</c:v>
                </c:pt>
                <c:pt idx="621">
                  <c:v>0.81077601672101396</c:v>
                </c:pt>
                <c:pt idx="622">
                  <c:v>0.40080994027247835</c:v>
                </c:pt>
                <c:pt idx="623">
                  <c:v>0.69439092723491735</c:v>
                </c:pt>
                <c:pt idx="624">
                  <c:v>0.98059094404030467</c:v>
                </c:pt>
                <c:pt idx="625">
                  <c:v>-5.0962111626791113</c:v>
                </c:pt>
                <c:pt idx="626">
                  <c:v>9.1960865330852917E-2</c:v>
                </c:pt>
                <c:pt idx="627">
                  <c:v>2.511750546567272</c:v>
                </c:pt>
                <c:pt idx="628">
                  <c:v>1.7149173377146918</c:v>
                </c:pt>
                <c:pt idx="629">
                  <c:v>0.6575958574394879</c:v>
                </c:pt>
                <c:pt idx="630">
                  <c:v>0.42917162426097183</c:v>
                </c:pt>
                <c:pt idx="631">
                  <c:v>2.7068210973151103</c:v>
                </c:pt>
                <c:pt idx="632">
                  <c:v>3.0412380595596291</c:v>
                </c:pt>
                <c:pt idx="633">
                  <c:v>-1.1874342113261833</c:v>
                </c:pt>
                <c:pt idx="634">
                  <c:v>-0.31452084744659609</c:v>
                </c:pt>
                <c:pt idx="635">
                  <c:v>0.53271777538550402</c:v>
                </c:pt>
                <c:pt idx="636">
                  <c:v>-2.6980031813317287</c:v>
                </c:pt>
                <c:pt idx="637">
                  <c:v>3.0412380595596291</c:v>
                </c:pt>
                <c:pt idx="638">
                  <c:v>1.851149088676074</c:v>
                </c:pt>
                <c:pt idx="639">
                  <c:v>2.4840507144548987</c:v>
                </c:pt>
                <c:pt idx="640">
                  <c:v>2.720238377444268</c:v>
                </c:pt>
                <c:pt idx="641">
                  <c:v>3.0412380595596291</c:v>
                </c:pt>
                <c:pt idx="642">
                  <c:v>-1.0333359988367581</c:v>
                </c:pt>
                <c:pt idx="643">
                  <c:v>-0.47614865373202714</c:v>
                </c:pt>
                <c:pt idx="644">
                  <c:v>2.511750546567272</c:v>
                </c:pt>
                <c:pt idx="645">
                  <c:v>3.0412380595596291</c:v>
                </c:pt>
                <c:pt idx="646">
                  <c:v>2.511750546567272</c:v>
                </c:pt>
                <c:pt idx="647">
                  <c:v>2.7518032881443988</c:v>
                </c:pt>
                <c:pt idx="648">
                  <c:v>-1.527124836911208</c:v>
                </c:pt>
                <c:pt idx="649">
                  <c:v>0.82671745991902512</c:v>
                </c:pt>
                <c:pt idx="650">
                  <c:v>-0.60852053198011713</c:v>
                </c:pt>
                <c:pt idx="651">
                  <c:v>-0.15804326613895936</c:v>
                </c:pt>
                <c:pt idx="652">
                  <c:v>-3.6763955576216154</c:v>
                </c:pt>
                <c:pt idx="653">
                  <c:v>-1.0782382555485419</c:v>
                </c:pt>
                <c:pt idx="654">
                  <c:v>0.27415147424076086</c:v>
                </c:pt>
                <c:pt idx="655">
                  <c:v>1.0546140423992132</c:v>
                </c:pt>
                <c:pt idx="656">
                  <c:v>2.4840507144548987</c:v>
                </c:pt>
                <c:pt idx="657">
                  <c:v>1.9517142525042281</c:v>
                </c:pt>
                <c:pt idx="658">
                  <c:v>0.10567077103069163</c:v>
                </c:pt>
                <c:pt idx="659">
                  <c:v>-0.74382129330402313</c:v>
                </c:pt>
                <c:pt idx="660">
                  <c:v>-0.74382129330402313</c:v>
                </c:pt>
                <c:pt idx="661">
                  <c:v>2.511750546567272</c:v>
                </c:pt>
                <c:pt idx="662">
                  <c:v>2.3546077192826256</c:v>
                </c:pt>
                <c:pt idx="663">
                  <c:v>-3.2770325923971995</c:v>
                </c:pt>
                <c:pt idx="664">
                  <c:v>2.430723671911533</c:v>
                </c:pt>
                <c:pt idx="665">
                  <c:v>-3.0981113266506588</c:v>
                </c:pt>
                <c:pt idx="666">
                  <c:v>-0.47614865373202714</c:v>
                </c:pt>
                <c:pt idx="667">
                  <c:v>-2.2048356734380072</c:v>
                </c:pt>
                <c:pt idx="668">
                  <c:v>-4.3425660737939253</c:v>
                </c:pt>
                <c:pt idx="669">
                  <c:v>2.9088661813115411</c:v>
                </c:pt>
                <c:pt idx="670">
                  <c:v>-1.0550981306799929</c:v>
                </c:pt>
                <c:pt idx="671">
                  <c:v>3.0412380595596291</c:v>
                </c:pt>
                <c:pt idx="672">
                  <c:v>1.4407275690678285</c:v>
                </c:pt>
                <c:pt idx="673">
                  <c:v>3.0412380595596291</c:v>
                </c:pt>
                <c:pt idx="674">
                  <c:v>0.65115866248212384</c:v>
                </c:pt>
                <c:pt idx="675">
                  <c:v>-0.47614865373202714</c:v>
                </c:pt>
                <c:pt idx="676">
                  <c:v>2.1496337522103803</c:v>
                </c:pt>
                <c:pt idx="677">
                  <c:v>1.0173302349260163</c:v>
                </c:pt>
                <c:pt idx="678">
                  <c:v>1.6432064299690661</c:v>
                </c:pt>
                <c:pt idx="679">
                  <c:v>-2.719599194741936</c:v>
                </c:pt>
                <c:pt idx="680">
                  <c:v>-0.74791065994454686</c:v>
                </c:pt>
                <c:pt idx="681">
                  <c:v>-4.3318589665013958</c:v>
                </c:pt>
                <c:pt idx="682">
                  <c:v>1.3605766097521959</c:v>
                </c:pt>
                <c:pt idx="683">
                  <c:v>0.90274922054268902</c:v>
                </c:pt>
                <c:pt idx="684">
                  <c:v>1.2335643470910751</c:v>
                </c:pt>
                <c:pt idx="685">
                  <c:v>1.9327211355018015</c:v>
                </c:pt>
                <c:pt idx="686">
                  <c:v>1.5853299886071588</c:v>
                </c:pt>
                <c:pt idx="687">
                  <c:v>-1.0649922014840145</c:v>
                </c:pt>
                <c:pt idx="688">
                  <c:v>-0.47912288237182571</c:v>
                </c:pt>
                <c:pt idx="689">
                  <c:v>-4.6186054495122377</c:v>
                </c:pt>
                <c:pt idx="690">
                  <c:v>-1.3490978152135136</c:v>
                </c:pt>
                <c:pt idx="691">
                  <c:v>-0.47614865373202714</c:v>
                </c:pt>
                <c:pt idx="692">
                  <c:v>-0.60852053198011713</c:v>
                </c:pt>
                <c:pt idx="693">
                  <c:v>0.58858526966385971</c:v>
                </c:pt>
                <c:pt idx="694">
                  <c:v>-1.5304613168139107</c:v>
                </c:pt>
                <c:pt idx="695">
                  <c:v>1.6565178667562466</c:v>
                </c:pt>
                <c:pt idx="696">
                  <c:v>-0.30614402691349513</c:v>
                </c:pt>
                <c:pt idx="697">
                  <c:v>-1.5504846233248459</c:v>
                </c:pt>
                <c:pt idx="698">
                  <c:v>0.55218643886569796</c:v>
                </c:pt>
                <c:pt idx="699">
                  <c:v>1.6102107030254518</c:v>
                </c:pt>
                <c:pt idx="700">
                  <c:v>1.3834992251601386</c:v>
                </c:pt>
                <c:pt idx="701">
                  <c:v>-6.2164681621150306</c:v>
                </c:pt>
                <c:pt idx="702">
                  <c:v>-5.4604412889512837</c:v>
                </c:pt>
                <c:pt idx="703">
                  <c:v>-1.6122055416672194</c:v>
                </c:pt>
                <c:pt idx="704">
                  <c:v>-5.1881721957596243</c:v>
                </c:pt>
                <c:pt idx="705">
                  <c:v>-2.7257881534360733</c:v>
                </c:pt>
                <c:pt idx="706">
                  <c:v>1.2726751582058744</c:v>
                </c:pt>
                <c:pt idx="707">
                  <c:v>-4.0624874180353299</c:v>
                </c:pt>
                <c:pt idx="708">
                  <c:v>0.32920241656557991</c:v>
                </c:pt>
                <c:pt idx="709">
                  <c:v>-1.1229244217556384</c:v>
                </c:pt>
                <c:pt idx="710">
                  <c:v>-0.94884060594025066</c:v>
                </c:pt>
                <c:pt idx="711">
                  <c:v>-2.3020480301521684</c:v>
                </c:pt>
                <c:pt idx="712">
                  <c:v>0.50234670934743719</c:v>
                </c:pt>
                <c:pt idx="713">
                  <c:v>1.6704906274806746</c:v>
                </c:pt>
                <c:pt idx="714">
                  <c:v>1.4747202422023038</c:v>
                </c:pt>
                <c:pt idx="715">
                  <c:v>-6.7111898113813782</c:v>
                </c:pt>
                <c:pt idx="716">
                  <c:v>0.81930359784242313</c:v>
                </c:pt>
                <c:pt idx="717">
                  <c:v>-4.071080801927244</c:v>
                </c:pt>
                <c:pt idx="718">
                  <c:v>-9.4118568599171866</c:v>
                </c:pt>
                <c:pt idx="719">
                  <c:v>2.1331901013327599</c:v>
                </c:pt>
                <c:pt idx="720">
                  <c:v>-1.7183217605238517</c:v>
                </c:pt>
                <c:pt idx="721">
                  <c:v>-5.9260350573256604</c:v>
                </c:pt>
                <c:pt idx="722">
                  <c:v>0.3835659570276323</c:v>
                </c:pt>
                <c:pt idx="723">
                  <c:v>3.0412380595596291</c:v>
                </c:pt>
                <c:pt idx="724">
                  <c:v>-7.4037232633739993</c:v>
                </c:pt>
                <c:pt idx="725">
                  <c:v>2.0336879712847682</c:v>
                </c:pt>
                <c:pt idx="726">
                  <c:v>0.98045585765008769</c:v>
                </c:pt>
                <c:pt idx="727">
                  <c:v>2.773565419987635</c:v>
                </c:pt>
                <c:pt idx="728">
                  <c:v>-0.58219348701859208</c:v>
                </c:pt>
                <c:pt idx="729">
                  <c:v>-1.0866630413801244</c:v>
                </c:pt>
                <c:pt idx="730">
                  <c:v>-0.31452084744659609</c:v>
                </c:pt>
                <c:pt idx="731">
                  <c:v>-1.1154887685036821</c:v>
                </c:pt>
                <c:pt idx="732">
                  <c:v>-7.6972474014297543</c:v>
                </c:pt>
                <c:pt idx="733">
                  <c:v>-1.3761777469128593</c:v>
                </c:pt>
                <c:pt idx="734">
                  <c:v>0.71344168546294195</c:v>
                </c:pt>
                <c:pt idx="735">
                  <c:v>-2.1149412850711657</c:v>
                </c:pt>
                <c:pt idx="736">
                  <c:v>1.8027825716112589</c:v>
                </c:pt>
                <c:pt idx="737">
                  <c:v>-1.5533563410948783</c:v>
                </c:pt>
                <c:pt idx="738">
                  <c:v>1.6506963182543681</c:v>
                </c:pt>
                <c:pt idx="739">
                  <c:v>1.763006514519452</c:v>
                </c:pt>
                <c:pt idx="740">
                  <c:v>1.2406347010279777</c:v>
                </c:pt>
                <c:pt idx="741">
                  <c:v>-1.121690918397821</c:v>
                </c:pt>
                <c:pt idx="742">
                  <c:v>1.67734652000912</c:v>
                </c:pt>
                <c:pt idx="743">
                  <c:v>-2.9288813777453027</c:v>
                </c:pt>
                <c:pt idx="744">
                  <c:v>-1.8042641654364679</c:v>
                </c:pt>
                <c:pt idx="745">
                  <c:v>-0.95728718294718818</c:v>
                </c:pt>
                <c:pt idx="746">
                  <c:v>-4.5765742106121756</c:v>
                </c:pt>
                <c:pt idx="747">
                  <c:v>1.4747202422023038</c:v>
                </c:pt>
                <c:pt idx="748">
                  <c:v>1.9869253964777458</c:v>
                </c:pt>
                <c:pt idx="749">
                  <c:v>-3.3486182204613395</c:v>
                </c:pt>
                <c:pt idx="750">
                  <c:v>1.2636252660867988</c:v>
                </c:pt>
                <c:pt idx="751">
                  <c:v>1.535109932039264</c:v>
                </c:pt>
                <c:pt idx="752">
                  <c:v>-2.5834308967737254</c:v>
                </c:pt>
                <c:pt idx="753">
                  <c:v>1.806871938251783</c:v>
                </c:pt>
                <c:pt idx="754">
                  <c:v>3.0412380595596291</c:v>
                </c:pt>
                <c:pt idx="755">
                  <c:v>0.19522116947686141</c:v>
                </c:pt>
                <c:pt idx="756">
                  <c:v>-0.47614865373202714</c:v>
                </c:pt>
                <c:pt idx="757">
                  <c:v>3.0412380595596291</c:v>
                </c:pt>
                <c:pt idx="758">
                  <c:v>3.0412380595596291</c:v>
                </c:pt>
                <c:pt idx="759">
                  <c:v>2.2222811865985181</c:v>
                </c:pt>
                <c:pt idx="760">
                  <c:v>0.29543805960622976</c:v>
                </c:pt>
                <c:pt idx="761">
                  <c:v>2.9088661813115411</c:v>
                </c:pt>
                <c:pt idx="762">
                  <c:v>2.9088661813115411</c:v>
                </c:pt>
                <c:pt idx="763">
                  <c:v>-0.93589887228885893</c:v>
                </c:pt>
                <c:pt idx="764">
                  <c:v>0.23919363732974985</c:v>
                </c:pt>
                <c:pt idx="765">
                  <c:v>1.447244698142697</c:v>
                </c:pt>
                <c:pt idx="766">
                  <c:v>1.6213618750554406</c:v>
                </c:pt>
                <c:pt idx="767">
                  <c:v>-0.44107401219442977</c:v>
                </c:pt>
                <c:pt idx="768">
                  <c:v>0.3835659570276323</c:v>
                </c:pt>
                <c:pt idx="769">
                  <c:v>1.9148606459448159</c:v>
                </c:pt>
                <c:pt idx="770">
                  <c:v>-1.8070342886952551</c:v>
                </c:pt>
                <c:pt idx="771">
                  <c:v>2.6193514757788043</c:v>
                </c:pt>
                <c:pt idx="772">
                  <c:v>-1.192572788276473</c:v>
                </c:pt>
                <c:pt idx="773">
                  <c:v>-0.62166947252799243</c:v>
                </c:pt>
                <c:pt idx="774">
                  <c:v>-5.3711865261479552</c:v>
                </c:pt>
                <c:pt idx="775">
                  <c:v>2.9088661813115411</c:v>
                </c:pt>
                <c:pt idx="776">
                  <c:v>-1.3718114288997441</c:v>
                </c:pt>
                <c:pt idx="777">
                  <c:v>2.644122424815361</c:v>
                </c:pt>
                <c:pt idx="778">
                  <c:v>0.39382627910966039</c:v>
                </c:pt>
                <c:pt idx="779">
                  <c:v>3.0412380595596291</c:v>
                </c:pt>
                <c:pt idx="780">
                  <c:v>1.2456751606240331</c:v>
                </c:pt>
                <c:pt idx="781">
                  <c:v>1.513347800196029</c:v>
                </c:pt>
                <c:pt idx="782">
                  <c:v>1.7975003082953984</c:v>
                </c:pt>
                <c:pt idx="783">
                  <c:v>0.31585050424090683</c:v>
                </c:pt>
                <c:pt idx="784">
                  <c:v>2.6193514757788043</c:v>
                </c:pt>
                <c:pt idx="785">
                  <c:v>2.1785492201601708</c:v>
                </c:pt>
                <c:pt idx="786">
                  <c:v>1.6020516608543374</c:v>
                </c:pt>
                <c:pt idx="787">
                  <c:v>-0.72708256579093855</c:v>
                </c:pt>
                <c:pt idx="788">
                  <c:v>3.0412380595596291</c:v>
                </c:pt>
                <c:pt idx="789">
                  <c:v>-0.47614865373202714</c:v>
                </c:pt>
                <c:pt idx="790">
                  <c:v>-0.84252743307240441</c:v>
                </c:pt>
                <c:pt idx="791">
                  <c:v>-0.9429374942246358</c:v>
                </c:pt>
                <c:pt idx="792">
                  <c:v>-1.3846721584366644</c:v>
                </c:pt>
                <c:pt idx="793">
                  <c:v>1.2456751606240331</c:v>
                </c:pt>
                <c:pt idx="794">
                  <c:v>-0.65990446621360677</c:v>
                </c:pt>
                <c:pt idx="795">
                  <c:v>2.7068210973151103</c:v>
                </c:pt>
                <c:pt idx="796">
                  <c:v>1.4516474610704184</c:v>
                </c:pt>
                <c:pt idx="797">
                  <c:v>-5.0178520127085742</c:v>
                </c:pt>
                <c:pt idx="798">
                  <c:v>2.4622885826116652</c:v>
                </c:pt>
                <c:pt idx="799">
                  <c:v>5.0645767579981724E-2</c:v>
                </c:pt>
                <c:pt idx="800">
                  <c:v>-1.4837817241765441</c:v>
                </c:pt>
                <c:pt idx="801">
                  <c:v>1.5675374948589536</c:v>
                </c:pt>
                <c:pt idx="802">
                  <c:v>3.0412380595596291</c:v>
                </c:pt>
                <c:pt idx="803">
                  <c:v>0.797461531881684</c:v>
                </c:pt>
                <c:pt idx="804">
                  <c:v>-0.49902043901929477</c:v>
                </c:pt>
                <c:pt idx="805">
                  <c:v>0.98093140412785418</c:v>
                </c:pt>
                <c:pt idx="806">
                  <c:v>2.7477139215038764</c:v>
                </c:pt>
                <c:pt idx="807">
                  <c:v>3.0412380595596291</c:v>
                </c:pt>
                <c:pt idx="808">
                  <c:v>-1.3488903646126902</c:v>
                </c:pt>
                <c:pt idx="809">
                  <c:v>2.7477139215038764</c:v>
                </c:pt>
                <c:pt idx="810">
                  <c:v>1.8972267263961549</c:v>
                </c:pt>
                <c:pt idx="811">
                  <c:v>-1.7773762483877193</c:v>
                </c:pt>
                <c:pt idx="812">
                  <c:v>-0.60451109945709747</c:v>
                </c:pt>
                <c:pt idx="813">
                  <c:v>-1.3490978152135136</c:v>
                </c:pt>
                <c:pt idx="814">
                  <c:v>-0.88461795738369564</c:v>
                </c:pt>
                <c:pt idx="815">
                  <c:v>2.9088661813115411</c:v>
                </c:pt>
                <c:pt idx="816">
                  <c:v>2.2222358410345371</c:v>
                </c:pt>
                <c:pt idx="817">
                  <c:v>1.5088628211952437</c:v>
                </c:pt>
                <c:pt idx="818">
                  <c:v>-2.4467477554740089</c:v>
                </c:pt>
                <c:pt idx="819">
                  <c:v>1.8698042345438382</c:v>
                </c:pt>
                <c:pt idx="820">
                  <c:v>3.0412380595596291</c:v>
                </c:pt>
                <c:pt idx="821">
                  <c:v>0.64877545924764402</c:v>
                </c:pt>
                <c:pt idx="822">
                  <c:v>-4.4246730422742429E-2</c:v>
                </c:pt>
                <c:pt idx="823">
                  <c:v>2.644122424815361</c:v>
                </c:pt>
                <c:pt idx="824">
                  <c:v>1.5877667885087317E-2</c:v>
                </c:pt>
                <c:pt idx="825">
                  <c:v>0.96700041297638395</c:v>
                </c:pt>
                <c:pt idx="826">
                  <c:v>-4.0411012917236915E-2</c:v>
                </c:pt>
                <c:pt idx="827">
                  <c:v>2.9088661813115411</c:v>
                </c:pt>
                <c:pt idx="828">
                  <c:v>1.140303279957785</c:v>
                </c:pt>
                <c:pt idx="829">
                  <c:v>0.36545649100120531</c:v>
                </c:pt>
                <c:pt idx="830">
                  <c:v>2.1412089663787981</c:v>
                </c:pt>
                <c:pt idx="831">
                  <c:v>2.4899538261705132</c:v>
                </c:pt>
                <c:pt idx="832">
                  <c:v>-2.9827966560670793</c:v>
                </c:pt>
                <c:pt idx="833">
                  <c:v>2.511750546567272</c:v>
                </c:pt>
                <c:pt idx="834">
                  <c:v>-2.0830837488003522</c:v>
                </c:pt>
                <c:pt idx="835">
                  <c:v>1.5755272097502617</c:v>
                </c:pt>
                <c:pt idx="836">
                  <c:v>1.5485272121684213</c:v>
                </c:pt>
                <c:pt idx="837">
                  <c:v>1.1092370009462407</c:v>
                </c:pt>
                <c:pt idx="838">
                  <c:v>0.26953011481429401</c:v>
                </c:pt>
                <c:pt idx="839">
                  <c:v>1.5087828870777391</c:v>
                </c:pt>
                <c:pt idx="840">
                  <c:v>-0.30808365248923242</c:v>
                </c:pt>
                <c:pt idx="841">
                  <c:v>0.40195843937056069</c:v>
                </c:pt>
                <c:pt idx="842">
                  <c:v>2.41738632589988</c:v>
                </c:pt>
                <c:pt idx="843">
                  <c:v>2.0048276556076887</c:v>
                </c:pt>
                <c:pt idx="844">
                  <c:v>-2.572703912753779</c:v>
                </c:pt>
                <c:pt idx="845">
                  <c:v>-0.76117838026397688</c:v>
                </c:pt>
                <c:pt idx="846">
                  <c:v>2.4525657378722725</c:v>
                </c:pt>
                <c:pt idx="847">
                  <c:v>-1.7652090559130951</c:v>
                </c:pt>
                <c:pt idx="848">
                  <c:v>-2.5599978249847721</c:v>
                </c:pt>
                <c:pt idx="849">
                  <c:v>-1.6676041142981946</c:v>
                </c:pt>
                <c:pt idx="850">
                  <c:v>2.4840507144548987</c:v>
                </c:pt>
                <c:pt idx="851">
                  <c:v>1.1148704790451076</c:v>
                </c:pt>
                <c:pt idx="852">
                  <c:v>0.96298117969943042</c:v>
                </c:pt>
                <c:pt idx="853">
                  <c:v>1.5506081198598971</c:v>
                </c:pt>
                <c:pt idx="854">
                  <c:v>-4.19535095709288</c:v>
                </c:pt>
                <c:pt idx="855">
                  <c:v>3.0412380595596291</c:v>
                </c:pt>
                <c:pt idx="856">
                  <c:v>-3.3294406297697132</c:v>
                </c:pt>
                <c:pt idx="857">
                  <c:v>1.7194822508329837</c:v>
                </c:pt>
                <c:pt idx="858">
                  <c:v>2.1372794679732836</c:v>
                </c:pt>
                <c:pt idx="859">
                  <c:v>-1.6995594314841218</c:v>
                </c:pt>
                <c:pt idx="860">
                  <c:v>1.0545633513299475</c:v>
                </c:pt>
                <c:pt idx="861">
                  <c:v>3.0412380595596291</c:v>
                </c:pt>
                <c:pt idx="862">
                  <c:v>-0.8783319513322897</c:v>
                </c:pt>
                <c:pt idx="863">
                  <c:v>-3.9935353670236839</c:v>
                </c:pt>
                <c:pt idx="864">
                  <c:v>-1.195568808091626</c:v>
                </c:pt>
                <c:pt idx="865">
                  <c:v>-5.6513787565908489</c:v>
                </c:pt>
                <c:pt idx="866">
                  <c:v>0.5430234430315144</c:v>
                </c:pt>
                <c:pt idx="867">
                  <c:v>-1.5125590576839687</c:v>
                </c:pt>
                <c:pt idx="868">
                  <c:v>-0.76566335926476214</c:v>
                </c:pt>
                <c:pt idx="869">
                  <c:v>0.8503547975202409</c:v>
                </c:pt>
                <c:pt idx="870">
                  <c:v>-1.6166905206680053</c:v>
                </c:pt>
                <c:pt idx="871">
                  <c:v>1.8517741949635673</c:v>
                </c:pt>
                <c:pt idx="872">
                  <c:v>2.511750546567272</c:v>
                </c:pt>
                <c:pt idx="873">
                  <c:v>-2.3488167627966123</c:v>
                </c:pt>
                <c:pt idx="874">
                  <c:v>-3.4152588426960357</c:v>
                </c:pt>
                <c:pt idx="875">
                  <c:v>3.0412380595596291</c:v>
                </c:pt>
                <c:pt idx="876">
                  <c:v>0.23177977525314744</c:v>
                </c:pt>
                <c:pt idx="877">
                  <c:v>0.38707568786509916</c:v>
                </c:pt>
                <c:pt idx="878">
                  <c:v>2.7517233540268951</c:v>
                </c:pt>
                <c:pt idx="879">
                  <c:v>-3.4589098050199101</c:v>
                </c:pt>
                <c:pt idx="880">
                  <c:v>2.511750546567272</c:v>
                </c:pt>
                <c:pt idx="881">
                  <c:v>-1.8024693755769665</c:v>
                </c:pt>
                <c:pt idx="882">
                  <c:v>1.8540779717518905</c:v>
                </c:pt>
                <c:pt idx="883">
                  <c:v>-1.6570050030891774</c:v>
                </c:pt>
                <c:pt idx="884">
                  <c:v>-4.7652020144794482</c:v>
                </c:pt>
                <c:pt idx="885">
                  <c:v>0.20447826849242151</c:v>
                </c:pt>
                <c:pt idx="886">
                  <c:v>-1.289025097654777</c:v>
                </c:pt>
                <c:pt idx="887">
                  <c:v>2.720238377444268</c:v>
                </c:pt>
                <c:pt idx="888">
                  <c:v>1.9119317628690002</c:v>
                </c:pt>
                <c:pt idx="889">
                  <c:v>2.1188217282480699</c:v>
                </c:pt>
                <c:pt idx="890">
                  <c:v>1.3918158798330247</c:v>
                </c:pt>
                <c:pt idx="891">
                  <c:v>-1.7784126669527098</c:v>
                </c:pt>
                <c:pt idx="892">
                  <c:v>-2.2054427764728675</c:v>
                </c:pt>
                <c:pt idx="893">
                  <c:v>-0.57051937430935007</c:v>
                </c:pt>
                <c:pt idx="894">
                  <c:v>-5.3895534498247502</c:v>
                </c:pt>
                <c:pt idx="895">
                  <c:v>-8.0081986665521505</c:v>
                </c:pt>
                <c:pt idx="896">
                  <c:v>3.0412380595596291</c:v>
                </c:pt>
                <c:pt idx="897">
                  <c:v>0.54158231836274995</c:v>
                </c:pt>
                <c:pt idx="898">
                  <c:v>-1.9273820461844702</c:v>
                </c:pt>
                <c:pt idx="899">
                  <c:v>5.108096155422963E-3</c:v>
                </c:pt>
                <c:pt idx="900">
                  <c:v>-4.1364685869229367</c:v>
                </c:pt>
                <c:pt idx="901">
                  <c:v>-1.1697173096078668</c:v>
                </c:pt>
                <c:pt idx="902">
                  <c:v>2.4577236694933746</c:v>
                </c:pt>
                <c:pt idx="903">
                  <c:v>-0.21473340362897264</c:v>
                </c:pt>
                <c:pt idx="904">
                  <c:v>1.4375218534033052</c:v>
                </c:pt>
                <c:pt idx="905">
                  <c:v>-1.1875499430455869</c:v>
                </c:pt>
                <c:pt idx="906">
                  <c:v>-2.2980385976291497</c:v>
                </c:pt>
                <c:pt idx="907">
                  <c:v>-8.5130540221690351E-2</c:v>
                </c:pt>
                <c:pt idx="908">
                  <c:v>2.7517233540268951</c:v>
                </c:pt>
                <c:pt idx="909">
                  <c:v>2.7518032881443988</c:v>
                </c:pt>
                <c:pt idx="910">
                  <c:v>-4.1900742457002256</c:v>
                </c:pt>
                <c:pt idx="911">
                  <c:v>1.1611797677275257</c:v>
                </c:pt>
                <c:pt idx="912">
                  <c:v>3.0412380595596291</c:v>
                </c:pt>
                <c:pt idx="913">
                  <c:v>-0.18262451567627255</c:v>
                </c:pt>
                <c:pt idx="914">
                  <c:v>1.050604609876193</c:v>
                </c:pt>
                <c:pt idx="915">
                  <c:v>-2.2907742953622754</c:v>
                </c:pt>
                <c:pt idx="916">
                  <c:v>-2.7941602522244535</c:v>
                </c:pt>
                <c:pt idx="917">
                  <c:v>1.2991465571026597</c:v>
                </c:pt>
                <c:pt idx="918">
                  <c:v>2.4840507144548987</c:v>
                </c:pt>
                <c:pt idx="919">
                  <c:v>1.4079759195297803</c:v>
                </c:pt>
                <c:pt idx="920">
                  <c:v>0.62773492643270923</c:v>
                </c:pt>
                <c:pt idx="921">
                  <c:v>-4.0585723255115838</c:v>
                </c:pt>
                <c:pt idx="922">
                  <c:v>-5.571251538068541</c:v>
                </c:pt>
                <c:pt idx="923">
                  <c:v>-3.0801689278312008</c:v>
                </c:pt>
                <c:pt idx="924">
                  <c:v>1.0972365594964462</c:v>
                </c:pt>
                <c:pt idx="925">
                  <c:v>-1.6927620757196586</c:v>
                </c:pt>
                <c:pt idx="926">
                  <c:v>0.52632592599212158</c:v>
                </c:pt>
                <c:pt idx="927">
                  <c:v>0.95167547609051262</c:v>
                </c:pt>
                <c:pt idx="928">
                  <c:v>-3.2890481131807219</c:v>
                </c:pt>
                <c:pt idx="929">
                  <c:v>-2.0588265107861097</c:v>
                </c:pt>
                <c:pt idx="930">
                  <c:v>1.56689913079216</c:v>
                </c:pt>
                <c:pt idx="931">
                  <c:v>-6.0480283039021483</c:v>
                </c:pt>
                <c:pt idx="932">
                  <c:v>-0.93509247497772507</c:v>
                </c:pt>
                <c:pt idx="933">
                  <c:v>-2.8661481166920293</c:v>
                </c:pt>
                <c:pt idx="934">
                  <c:v>-1.4855590601021269</c:v>
                </c:pt>
                <c:pt idx="935">
                  <c:v>2.0577590857907935</c:v>
                </c:pt>
                <c:pt idx="936">
                  <c:v>2.511750546567272</c:v>
                </c:pt>
                <c:pt idx="937">
                  <c:v>-3.4262763293391982</c:v>
                </c:pt>
                <c:pt idx="938">
                  <c:v>-0.15386721932751801</c:v>
                </c:pt>
                <c:pt idx="939">
                  <c:v>-7.8516608518465603</c:v>
                </c:pt>
                <c:pt idx="940">
                  <c:v>1.9230782248799143</c:v>
                </c:pt>
                <c:pt idx="941">
                  <c:v>0.25311312513851747</c:v>
                </c:pt>
                <c:pt idx="942">
                  <c:v>-3.534639811339442E-2</c:v>
                </c:pt>
                <c:pt idx="943">
                  <c:v>-0.47567310725426132</c:v>
                </c:pt>
                <c:pt idx="944">
                  <c:v>-4.0526377526482937</c:v>
                </c:pt>
                <c:pt idx="945">
                  <c:v>3.0412380595596291</c:v>
                </c:pt>
                <c:pt idx="946">
                  <c:v>2.1456243196873617</c:v>
                </c:pt>
                <c:pt idx="947">
                  <c:v>1.1509360309463861</c:v>
                </c:pt>
                <c:pt idx="948">
                  <c:v>-2.1364107913437178</c:v>
                </c:pt>
                <c:pt idx="949">
                  <c:v>1.1161975768982377</c:v>
                </c:pt>
                <c:pt idx="950">
                  <c:v>-5.1653321424734839</c:v>
                </c:pt>
                <c:pt idx="951">
                  <c:v>0.3835659570276323</c:v>
                </c:pt>
                <c:pt idx="952">
                  <c:v>-0.26902731253764273</c:v>
                </c:pt>
                <c:pt idx="953">
                  <c:v>0.39347850126626627</c:v>
                </c:pt>
                <c:pt idx="954">
                  <c:v>-0.5896048601423084</c:v>
                </c:pt>
                <c:pt idx="955">
                  <c:v>2.1412889004963027</c:v>
                </c:pt>
                <c:pt idx="956">
                  <c:v>1.1582055390877275</c:v>
                </c:pt>
                <c:pt idx="957">
                  <c:v>0.81930359784242313</c:v>
                </c:pt>
                <c:pt idx="958">
                  <c:v>-0.47614865373202714</c:v>
                </c:pt>
                <c:pt idx="959">
                  <c:v>-0.96220223794130377</c:v>
                </c:pt>
                <c:pt idx="960">
                  <c:v>2.7472383750261096</c:v>
                </c:pt>
                <c:pt idx="961">
                  <c:v>-2.8682385028560735</c:v>
                </c:pt>
                <c:pt idx="962">
                  <c:v>-0.97624462435795445</c:v>
                </c:pt>
                <c:pt idx="963">
                  <c:v>2.1496337522103803</c:v>
                </c:pt>
                <c:pt idx="964">
                  <c:v>-2.0444647907819808</c:v>
                </c:pt>
                <c:pt idx="965">
                  <c:v>-2.8137811677829681</c:v>
                </c:pt>
                <c:pt idx="966">
                  <c:v>0.23535543087135885</c:v>
                </c:pt>
                <c:pt idx="967">
                  <c:v>-4.3677113310941023</c:v>
                </c:pt>
                <c:pt idx="968">
                  <c:v>-0.79667278936962305</c:v>
                </c:pt>
                <c:pt idx="969">
                  <c:v>-3.0006903152216684</c:v>
                </c:pt>
                <c:pt idx="970">
                  <c:v>0.67709009508338747</c:v>
                </c:pt>
                <c:pt idx="971">
                  <c:v>2.0918217306662292</c:v>
                </c:pt>
                <c:pt idx="972">
                  <c:v>0.32712175007791555</c:v>
                </c:pt>
                <c:pt idx="973">
                  <c:v>-3.7875862912477065</c:v>
                </c:pt>
                <c:pt idx="974">
                  <c:v>-1.675335363067481</c:v>
                </c:pt>
                <c:pt idx="975">
                  <c:v>2.720238377444268</c:v>
                </c:pt>
                <c:pt idx="976">
                  <c:v>3.0412380595596291</c:v>
                </c:pt>
                <c:pt idx="977">
                  <c:v>0.96910218874268927</c:v>
                </c:pt>
                <c:pt idx="978">
                  <c:v>-3.2781246451871056</c:v>
                </c:pt>
                <c:pt idx="979">
                  <c:v>-2.8166451492600557</c:v>
                </c:pt>
                <c:pt idx="980">
                  <c:v>-2.1409757044620084</c:v>
                </c:pt>
                <c:pt idx="981">
                  <c:v>-4.7115805764101193</c:v>
                </c:pt>
                <c:pt idx="982">
                  <c:v>0.97528594156236059</c:v>
                </c:pt>
                <c:pt idx="983">
                  <c:v>3.0412380595596291</c:v>
                </c:pt>
                <c:pt idx="984">
                  <c:v>0.83245253839029854</c:v>
                </c:pt>
                <c:pt idx="985">
                  <c:v>-3.8681471499384124</c:v>
                </c:pt>
                <c:pt idx="986">
                  <c:v>3.0412380595596291</c:v>
                </c:pt>
                <c:pt idx="987">
                  <c:v>-7.2957254277667367</c:v>
                </c:pt>
                <c:pt idx="988">
                  <c:v>-3.5577977262088951</c:v>
                </c:pt>
                <c:pt idx="989">
                  <c:v>2.4840507144548987</c:v>
                </c:pt>
                <c:pt idx="990">
                  <c:v>-0.63036259794085658</c:v>
                </c:pt>
                <c:pt idx="991">
                  <c:v>1.1690836615173597</c:v>
                </c:pt>
                <c:pt idx="992">
                  <c:v>0.80035582640397729</c:v>
                </c:pt>
                <c:pt idx="993">
                  <c:v>-7.7318582783432861</c:v>
                </c:pt>
                <c:pt idx="994">
                  <c:v>1.7498042548980153</c:v>
                </c:pt>
                <c:pt idx="995">
                  <c:v>-2.0790743162773326</c:v>
                </c:pt>
                <c:pt idx="996">
                  <c:v>-3.5601541545010877</c:v>
                </c:pt>
                <c:pt idx="997">
                  <c:v>0.41390243451217662</c:v>
                </c:pt>
                <c:pt idx="998">
                  <c:v>2.0554501031280039</c:v>
                </c:pt>
                <c:pt idx="999">
                  <c:v>1.6511974388958399</c:v>
                </c:pt>
                <c:pt idx="1000">
                  <c:v>1.4254825662994621</c:v>
                </c:pt>
                <c:pt idx="1001">
                  <c:v>-0.47614865373202714</c:v>
                </c:pt>
                <c:pt idx="1002">
                  <c:v>-0.74089241022820662</c:v>
                </c:pt>
                <c:pt idx="1003">
                  <c:v>-3.4167425694597768</c:v>
                </c:pt>
                <c:pt idx="1004">
                  <c:v>2.6223257044186039</c:v>
                </c:pt>
                <c:pt idx="1005">
                  <c:v>0.52483696680649061</c:v>
                </c:pt>
                <c:pt idx="1006">
                  <c:v>2.3735209021675483</c:v>
                </c:pt>
                <c:pt idx="1007">
                  <c:v>1.7412443826762178</c:v>
                </c:pt>
                <c:pt idx="1008">
                  <c:v>0.49872261329814332</c:v>
                </c:pt>
                <c:pt idx="1009">
                  <c:v>-3.9935353670236839</c:v>
                </c:pt>
                <c:pt idx="1010">
                  <c:v>2.3299167043635758</c:v>
                </c:pt>
                <c:pt idx="1011">
                  <c:v>2.7517233540268951</c:v>
                </c:pt>
                <c:pt idx="1012">
                  <c:v>2.5058927804156399</c:v>
                </c:pt>
                <c:pt idx="1013">
                  <c:v>-4.2870595050794407</c:v>
                </c:pt>
                <c:pt idx="1014">
                  <c:v>2.2382201408436435</c:v>
                </c:pt>
                <c:pt idx="1015">
                  <c:v>2.0899093083504292</c:v>
                </c:pt>
                <c:pt idx="1016">
                  <c:v>0.92584706281757412</c:v>
                </c:pt>
                <c:pt idx="1017">
                  <c:v>2.3516788362068102</c:v>
                </c:pt>
                <c:pt idx="1018">
                  <c:v>1.539199298679788</c:v>
                </c:pt>
                <c:pt idx="1019">
                  <c:v>1.6392423430100287</c:v>
                </c:pt>
                <c:pt idx="1020">
                  <c:v>0.89515425894219824</c:v>
                </c:pt>
                <c:pt idx="1021">
                  <c:v>2.3201938596241831</c:v>
                </c:pt>
                <c:pt idx="1022">
                  <c:v>0.69719204167636184</c:v>
                </c:pt>
                <c:pt idx="1023">
                  <c:v>0.39246508855840057</c:v>
                </c:pt>
                <c:pt idx="1024">
                  <c:v>0.33024553852744121</c:v>
                </c:pt>
                <c:pt idx="1025">
                  <c:v>1.450173581218513</c:v>
                </c:pt>
                <c:pt idx="1026">
                  <c:v>-3.534639811339442E-2</c:v>
                </c:pt>
                <c:pt idx="1027">
                  <c:v>2.7517233540268951</c:v>
                </c:pt>
                <c:pt idx="1028">
                  <c:v>3.0412380595596291</c:v>
                </c:pt>
                <c:pt idx="1029">
                  <c:v>0.5999607297466143</c:v>
                </c:pt>
                <c:pt idx="1030">
                  <c:v>1.5066875438548548</c:v>
                </c:pt>
                <c:pt idx="1031">
                  <c:v>-0.90486541682618105</c:v>
                </c:pt>
                <c:pt idx="1032">
                  <c:v>1.841104506099374</c:v>
                </c:pt>
                <c:pt idx="1033">
                  <c:v>-0.47614865373202714</c:v>
                </c:pt>
                <c:pt idx="1034">
                  <c:v>3.0412380595596291</c:v>
                </c:pt>
                <c:pt idx="1035">
                  <c:v>-0.17810636707788391</c:v>
                </c:pt>
                <c:pt idx="1036">
                  <c:v>-0.91695090935066115</c:v>
                </c:pt>
                <c:pt idx="1037">
                  <c:v>3.0412380595596291</c:v>
                </c:pt>
                <c:pt idx="1038">
                  <c:v>1.4547039057832809</c:v>
                </c:pt>
                <c:pt idx="1039">
                  <c:v>2.511750546567272</c:v>
                </c:pt>
                <c:pt idx="1040">
                  <c:v>2.6148664967780189</c:v>
                </c:pt>
                <c:pt idx="1041">
                  <c:v>2.152128858381388</c:v>
                </c:pt>
                <c:pt idx="1042">
                  <c:v>3.0412380595596291</c:v>
                </c:pt>
                <c:pt idx="1043">
                  <c:v>0.95167547609051262</c:v>
                </c:pt>
                <c:pt idx="1044">
                  <c:v>2.7472383750261096</c:v>
                </c:pt>
                <c:pt idx="1045">
                  <c:v>3.0412380595596291</c:v>
                </c:pt>
                <c:pt idx="1046">
                  <c:v>2.9088661813115411</c:v>
                </c:pt>
                <c:pt idx="1047">
                  <c:v>1.3209249955645563</c:v>
                </c:pt>
                <c:pt idx="1048">
                  <c:v>0.54769244547509566</c:v>
                </c:pt>
                <c:pt idx="1049">
                  <c:v>1.841104506099374</c:v>
                </c:pt>
                <c:pt idx="1050">
                  <c:v>2.6153420432557866</c:v>
                </c:pt>
                <c:pt idx="1051">
                  <c:v>2.399238695328906</c:v>
                </c:pt>
                <c:pt idx="1052">
                  <c:v>1.691777212846143</c:v>
                </c:pt>
                <c:pt idx="1053">
                  <c:v>-4.3965087679195873</c:v>
                </c:pt>
                <c:pt idx="1054">
                  <c:v>-0.47614865373202714</c:v>
                </c:pt>
                <c:pt idx="1055">
                  <c:v>2.0928381914262464</c:v>
                </c:pt>
                <c:pt idx="1056">
                  <c:v>0.15179244656824623</c:v>
                </c:pt>
                <c:pt idx="1057">
                  <c:v>9.1160532963627874E-2</c:v>
                </c:pt>
                <c:pt idx="1058">
                  <c:v>0.18104837460558743</c:v>
                </c:pt>
                <c:pt idx="1059">
                  <c:v>-0.20510636465972493</c:v>
                </c:pt>
                <c:pt idx="1060">
                  <c:v>2.0928381914262464</c:v>
                </c:pt>
                <c:pt idx="1061">
                  <c:v>3.0412380595596291</c:v>
                </c:pt>
                <c:pt idx="1062">
                  <c:v>-0.47614865373202714</c:v>
                </c:pt>
                <c:pt idx="1063">
                  <c:v>3.0412380595596291</c:v>
                </c:pt>
                <c:pt idx="1064">
                  <c:v>2.644122424815361</c:v>
                </c:pt>
                <c:pt idx="1065">
                  <c:v>2.511750546567272</c:v>
                </c:pt>
                <c:pt idx="1066">
                  <c:v>1.1823182122391866</c:v>
                </c:pt>
                <c:pt idx="1067">
                  <c:v>2.0928381914262464</c:v>
                </c:pt>
                <c:pt idx="1068">
                  <c:v>2.5058927804156399</c:v>
                </c:pt>
                <c:pt idx="1069">
                  <c:v>1.7332165032403615</c:v>
                </c:pt>
                <c:pt idx="1070">
                  <c:v>1.6156612602172362</c:v>
                </c:pt>
                <c:pt idx="1071">
                  <c:v>2.5058927804156399</c:v>
                </c:pt>
                <c:pt idx="1072">
                  <c:v>3.0412380595596291</c:v>
                </c:pt>
                <c:pt idx="1073">
                  <c:v>0.3835659570276323</c:v>
                </c:pt>
                <c:pt idx="1074">
                  <c:v>0.40332012577721255</c:v>
                </c:pt>
                <c:pt idx="1075">
                  <c:v>-2.1970887557194441E-2</c:v>
                </c:pt>
                <c:pt idx="1076">
                  <c:v>2.0306791540914468</c:v>
                </c:pt>
                <c:pt idx="1077">
                  <c:v>-0.47614865373202714</c:v>
                </c:pt>
                <c:pt idx="1078">
                  <c:v>2.7517233540268951</c:v>
                </c:pt>
                <c:pt idx="1079">
                  <c:v>1.3566634641232433</c:v>
                </c:pt>
                <c:pt idx="1080">
                  <c:v>-0.65092540056533377</c:v>
                </c:pt>
                <c:pt idx="1081">
                  <c:v>2.2440779069952765</c:v>
                </c:pt>
                <c:pt idx="1082">
                  <c:v>2.6153420432557866</c:v>
                </c:pt>
                <c:pt idx="1083">
                  <c:v>2.7517233540268951</c:v>
                </c:pt>
                <c:pt idx="1084">
                  <c:v>1.0356662709607674</c:v>
                </c:pt>
                <c:pt idx="1085">
                  <c:v>-7.5183812879559246</c:v>
                </c:pt>
                <c:pt idx="1086">
                  <c:v>-0.47614865373202714</c:v>
                </c:pt>
                <c:pt idx="1087">
                  <c:v>0.69827259112356477</c:v>
                </c:pt>
                <c:pt idx="1088">
                  <c:v>2.511750546567272</c:v>
                </c:pt>
                <c:pt idx="1089">
                  <c:v>1.8833391056636986</c:v>
                </c:pt>
                <c:pt idx="1090">
                  <c:v>1.4023424414309136</c:v>
                </c:pt>
                <c:pt idx="1091">
                  <c:v>1.7096794719760864</c:v>
                </c:pt>
                <c:pt idx="1092">
                  <c:v>2.0261941750906627</c:v>
                </c:pt>
                <c:pt idx="1093">
                  <c:v>1.8034034200110152</c:v>
                </c:pt>
                <c:pt idx="1094">
                  <c:v>1.7210331408834842</c:v>
                </c:pt>
                <c:pt idx="1095">
                  <c:v>1.6502207717766022</c:v>
                </c:pt>
                <c:pt idx="1096">
                  <c:v>3.0412380595596291</c:v>
                </c:pt>
                <c:pt idx="1097">
                  <c:v>3.0412380595596291</c:v>
                </c:pt>
                <c:pt idx="1098">
                  <c:v>-2.9883497597330622</c:v>
                </c:pt>
                <c:pt idx="1099">
                  <c:v>1.108738369257654</c:v>
                </c:pt>
                <c:pt idx="1100">
                  <c:v>2.644122424815361</c:v>
                </c:pt>
                <c:pt idx="1101">
                  <c:v>0.98201195357505722</c:v>
                </c:pt>
                <c:pt idx="1102">
                  <c:v>2.7517233540268951</c:v>
                </c:pt>
                <c:pt idx="1103">
                  <c:v>3.0412380595596291</c:v>
                </c:pt>
                <c:pt idx="1104">
                  <c:v>-2.0812114669612787</c:v>
                </c:pt>
                <c:pt idx="1105">
                  <c:v>-2.1714591177282072</c:v>
                </c:pt>
                <c:pt idx="1106">
                  <c:v>2.4391484577431162</c:v>
                </c:pt>
                <c:pt idx="1107">
                  <c:v>-1.2135390168724478</c:v>
                </c:pt>
                <c:pt idx="1108">
                  <c:v>1.2951371245796413</c:v>
                </c:pt>
                <c:pt idx="1109">
                  <c:v>-2.5669396704167315</c:v>
                </c:pt>
                <c:pt idx="1110">
                  <c:v>3.0412380595596291</c:v>
                </c:pt>
                <c:pt idx="1111">
                  <c:v>-2.3672214366034905</c:v>
                </c:pt>
                <c:pt idx="1112">
                  <c:v>-0.47614865373202714</c:v>
                </c:pt>
                <c:pt idx="1113">
                  <c:v>-0.47614865373202714</c:v>
                </c:pt>
                <c:pt idx="1114">
                  <c:v>-7.9119575025432834E-2</c:v>
                </c:pt>
                <c:pt idx="1115">
                  <c:v>2.7472383750261096</c:v>
                </c:pt>
                <c:pt idx="1116">
                  <c:v>-1.1875499430455869</c:v>
                </c:pt>
                <c:pt idx="1117">
                  <c:v>1.1537205600869422</c:v>
                </c:pt>
                <c:pt idx="1118">
                  <c:v>-0.47614865373202714</c:v>
                </c:pt>
                <c:pt idx="1119">
                  <c:v>-0.47614865373202714</c:v>
                </c:pt>
                <c:pt idx="1120">
                  <c:v>0.92582397760675395</c:v>
                </c:pt>
                <c:pt idx="1121">
                  <c:v>-1.1875499430455869</c:v>
                </c:pt>
                <c:pt idx="1122">
                  <c:v>2.773565419987635</c:v>
                </c:pt>
                <c:pt idx="1123">
                  <c:v>0.15181593437757354</c:v>
                </c:pt>
                <c:pt idx="1124">
                  <c:v>-0.47614865373202714</c:v>
                </c:pt>
                <c:pt idx="1125">
                  <c:v>-1.2191148537457186</c:v>
                </c:pt>
                <c:pt idx="1126">
                  <c:v>0.95167547609051262</c:v>
                </c:pt>
                <c:pt idx="1127">
                  <c:v>-0.65783814200046375</c:v>
                </c:pt>
                <c:pt idx="1128">
                  <c:v>3.0412380595596291</c:v>
                </c:pt>
                <c:pt idx="1129">
                  <c:v>-3.227003790016703</c:v>
                </c:pt>
                <c:pt idx="1130">
                  <c:v>2.0359170198300536</c:v>
                </c:pt>
                <c:pt idx="1131">
                  <c:v>3.0412380595596291</c:v>
                </c:pt>
                <c:pt idx="1132">
                  <c:v>0.58745015326553229</c:v>
                </c:pt>
                <c:pt idx="1133">
                  <c:v>2.7764943030634517</c:v>
                </c:pt>
                <c:pt idx="1134">
                  <c:v>-2.1996195988747576</c:v>
                </c:pt>
                <c:pt idx="1135">
                  <c:v>2.7764943030634517</c:v>
                </c:pt>
                <c:pt idx="1136">
                  <c:v>3.0412380595596291</c:v>
                </c:pt>
                <c:pt idx="1137">
                  <c:v>2.720238377444268</c:v>
                </c:pt>
                <c:pt idx="1138">
                  <c:v>2.3764497852433646</c:v>
                </c:pt>
                <c:pt idx="1139">
                  <c:v>0.5808868863077683</c:v>
                </c:pt>
                <c:pt idx="1140">
                  <c:v>-3.5532795776105037</c:v>
                </c:pt>
                <c:pt idx="1141">
                  <c:v>1.0997352416584789</c:v>
                </c:pt>
                <c:pt idx="1142">
                  <c:v>1.6963421259644333</c:v>
                </c:pt>
                <c:pt idx="1143">
                  <c:v>1.8742092794271179</c:v>
                </c:pt>
                <c:pt idx="1144">
                  <c:v>0.43024859771715041</c:v>
                </c:pt>
                <c:pt idx="1145">
                  <c:v>2.430723671911533</c:v>
                </c:pt>
                <c:pt idx="1146">
                  <c:v>1.5800921228685521</c:v>
                </c:pt>
                <c:pt idx="1147">
                  <c:v>3.0412380595596291</c:v>
                </c:pt>
                <c:pt idx="1148">
                  <c:v>0.7782936229783356</c:v>
                </c:pt>
                <c:pt idx="1149">
                  <c:v>3.0412380595596291</c:v>
                </c:pt>
                <c:pt idx="1150">
                  <c:v>0.82313030095811202</c:v>
                </c:pt>
                <c:pt idx="1151">
                  <c:v>0.11137516885724795</c:v>
                </c:pt>
                <c:pt idx="1152">
                  <c:v>-1.5171239708022586</c:v>
                </c:pt>
                <c:pt idx="1153">
                  <c:v>1.9138054636639932</c:v>
                </c:pt>
                <c:pt idx="1154">
                  <c:v>2.644122424815361</c:v>
                </c:pt>
                <c:pt idx="1155">
                  <c:v>3.0412380595596291</c:v>
                </c:pt>
                <c:pt idx="1156">
                  <c:v>1.0005871653253162</c:v>
                </c:pt>
                <c:pt idx="1157">
                  <c:v>3.0412380595596291</c:v>
                </c:pt>
                <c:pt idx="1158">
                  <c:v>1.9546431355800444</c:v>
                </c:pt>
                <c:pt idx="1159">
                  <c:v>1.0012869998558467</c:v>
                </c:pt>
                <c:pt idx="1160">
                  <c:v>1.1709191977678053</c:v>
                </c:pt>
                <c:pt idx="1161">
                  <c:v>-0.47614865373202714</c:v>
                </c:pt>
                <c:pt idx="1162">
                  <c:v>0.16542241815058045</c:v>
                </c:pt>
                <c:pt idx="1163">
                  <c:v>-0.11608619912165409</c:v>
                </c:pt>
                <c:pt idx="1164">
                  <c:v>-3.6754573134721671</c:v>
                </c:pt>
                <c:pt idx="1165">
                  <c:v>-0.11608619912165409</c:v>
                </c:pt>
                <c:pt idx="1166">
                  <c:v>0.3102853636599564</c:v>
                </c:pt>
                <c:pt idx="1167">
                  <c:v>3.0412380595596291</c:v>
                </c:pt>
                <c:pt idx="1168">
                  <c:v>-2.8558877946100019</c:v>
                </c:pt>
                <c:pt idx="1169">
                  <c:v>-5.3568168328054773</c:v>
                </c:pt>
                <c:pt idx="1170">
                  <c:v>3.0412380595596291</c:v>
                </c:pt>
                <c:pt idx="1171">
                  <c:v>-4.7874724479835864</c:v>
                </c:pt>
                <c:pt idx="1172">
                  <c:v>0.10048844645226095</c:v>
                </c:pt>
                <c:pt idx="1173">
                  <c:v>-2.0915085346319349</c:v>
                </c:pt>
                <c:pt idx="1174">
                  <c:v>1.146308116966259</c:v>
                </c:pt>
                <c:pt idx="1175">
                  <c:v>-2.6091039443305224</c:v>
                </c:pt>
                <c:pt idx="1176">
                  <c:v>0.61431148846613215</c:v>
                </c:pt>
                <c:pt idx="1177">
                  <c:v>-3.9318562182542669</c:v>
                </c:pt>
                <c:pt idx="1178">
                  <c:v>-2.6148079532696142</c:v>
                </c:pt>
                <c:pt idx="1179">
                  <c:v>-3.7855115792817511</c:v>
                </c:pt>
                <c:pt idx="1180">
                  <c:v>-0.78933547691925421</c:v>
                </c:pt>
                <c:pt idx="1181">
                  <c:v>2.0651729478673948</c:v>
                </c:pt>
                <c:pt idx="1182">
                  <c:v>2.4841306485724046</c:v>
                </c:pt>
                <c:pt idx="1183">
                  <c:v>2.511750546567272</c:v>
                </c:pt>
                <c:pt idx="1184">
                  <c:v>2.9088661813115411</c:v>
                </c:pt>
                <c:pt idx="1185">
                  <c:v>2.1277916862496409</c:v>
                </c:pt>
                <c:pt idx="1186">
                  <c:v>3.0412380595596291</c:v>
                </c:pt>
                <c:pt idx="1187">
                  <c:v>2.19642968811476</c:v>
                </c:pt>
                <c:pt idx="1188">
                  <c:v>2.2983517936634441</c:v>
                </c:pt>
                <c:pt idx="1189">
                  <c:v>1.4431553315021732</c:v>
                </c:pt>
                <c:pt idx="1190">
                  <c:v>3.0412380595596291</c:v>
                </c:pt>
                <c:pt idx="1191">
                  <c:v>2.1412889004963027</c:v>
                </c:pt>
                <c:pt idx="1192">
                  <c:v>-3.7099237732065653</c:v>
                </c:pt>
                <c:pt idx="1193">
                  <c:v>0.26504513581350853</c:v>
                </c:pt>
                <c:pt idx="1194">
                  <c:v>-0.47614865373202714</c:v>
                </c:pt>
                <c:pt idx="1195">
                  <c:v>-6.9230196709820708</c:v>
                </c:pt>
                <c:pt idx="1196">
                  <c:v>1.9069949166995297</c:v>
                </c:pt>
                <c:pt idx="1197">
                  <c:v>-2.3755956749268203</c:v>
                </c:pt>
                <c:pt idx="1198">
                  <c:v>2.1744047012469361</c:v>
                </c:pt>
                <c:pt idx="1199">
                  <c:v>-0.76558342514725752</c:v>
                </c:pt>
                <c:pt idx="1200">
                  <c:v>-0.91126978823467875</c:v>
                </c:pt>
                <c:pt idx="1201">
                  <c:v>-1.5534518818727325</c:v>
                </c:pt>
                <c:pt idx="1202">
                  <c:v>1.112827735898178</c:v>
                </c:pt>
                <c:pt idx="1203">
                  <c:v>-1.4487054535427146</c:v>
                </c:pt>
                <c:pt idx="1204">
                  <c:v>-0.64421365497482175</c:v>
                </c:pt>
                <c:pt idx="1205">
                  <c:v>2.6193514757788043</c:v>
                </c:pt>
                <c:pt idx="1206">
                  <c:v>-0.47614865373202714</c:v>
                </c:pt>
                <c:pt idx="1207">
                  <c:v>-1.9770389155137875</c:v>
                </c:pt>
                <c:pt idx="1208">
                  <c:v>-0.88461795738369564</c:v>
                </c:pt>
                <c:pt idx="1209">
                  <c:v>-6.5203094711594991</c:v>
                </c:pt>
                <c:pt idx="1210">
                  <c:v>-1.8880569145202626</c:v>
                </c:pt>
                <c:pt idx="1211">
                  <c:v>-0.34377677548393748</c:v>
                </c:pt>
                <c:pt idx="1212">
                  <c:v>0.53276312094948608</c:v>
                </c:pt>
                <c:pt idx="1213">
                  <c:v>3.0412380595596291</c:v>
                </c:pt>
                <c:pt idx="1214">
                  <c:v>2.0231649856779046</c:v>
                </c:pt>
                <c:pt idx="1215">
                  <c:v>0.32325882931247302</c:v>
                </c:pt>
                <c:pt idx="1216">
                  <c:v>2.4577236694933746</c:v>
                </c:pt>
                <c:pt idx="1217">
                  <c:v>-3.9559298217131786</c:v>
                </c:pt>
                <c:pt idx="1218">
                  <c:v>-5.6309214622475814</c:v>
                </c:pt>
                <c:pt idx="1219">
                  <c:v>-3.1900030561758821</c:v>
                </c:pt>
                <c:pt idx="1220">
                  <c:v>-2.060131348286077</c:v>
                </c:pt>
                <c:pt idx="1221">
                  <c:v>-2.713039503775196</c:v>
                </c:pt>
                <c:pt idx="1222">
                  <c:v>-1.5029385186246533</c:v>
                </c:pt>
                <c:pt idx="1223">
                  <c:v>-0.37147031012807474</c:v>
                </c:pt>
                <c:pt idx="1224">
                  <c:v>-1.1580756100092549</c:v>
                </c:pt>
                <c:pt idx="1225">
                  <c:v>0.83206260208648319</c:v>
                </c:pt>
                <c:pt idx="1226">
                  <c:v>-1.0550981306799929</c:v>
                </c:pt>
                <c:pt idx="1227">
                  <c:v>1.5900046671071864</c:v>
                </c:pt>
                <c:pt idx="1228">
                  <c:v>0.56209728647036006</c:v>
                </c:pt>
                <c:pt idx="1229">
                  <c:v>2.1907508644519105</c:v>
                </c:pt>
                <c:pt idx="1230">
                  <c:v>2.1412889004963027</c:v>
                </c:pt>
                <c:pt idx="1231">
                  <c:v>0.55701838381876079</c:v>
                </c:pt>
                <c:pt idx="1232">
                  <c:v>-5.0711222063452563</c:v>
                </c:pt>
                <c:pt idx="1233">
                  <c:v>-4.8078017884383728</c:v>
                </c:pt>
                <c:pt idx="1234">
                  <c:v>-0.59471907529565904</c:v>
                </c:pt>
                <c:pt idx="1235">
                  <c:v>-4.0411012917236915E-2</c:v>
                </c:pt>
                <c:pt idx="1236">
                  <c:v>-0.76558342514725752</c:v>
                </c:pt>
                <c:pt idx="1237">
                  <c:v>-1.3936517982265118</c:v>
                </c:pt>
                <c:pt idx="1238">
                  <c:v>0.67709009508338747</c:v>
                </c:pt>
                <c:pt idx="1239">
                  <c:v>1.806871938251783</c:v>
                </c:pt>
                <c:pt idx="1240">
                  <c:v>-3.1669378518373343</c:v>
                </c:pt>
                <c:pt idx="1241">
                  <c:v>-2.28821205245193</c:v>
                </c:pt>
                <c:pt idx="1242">
                  <c:v>-0.47614865373202714</c:v>
                </c:pt>
                <c:pt idx="1243">
                  <c:v>3.0412380595596291</c:v>
                </c:pt>
                <c:pt idx="1244">
                  <c:v>-0.47614865373202714</c:v>
                </c:pt>
                <c:pt idx="1245">
                  <c:v>-0.47614865373202714</c:v>
                </c:pt>
                <c:pt idx="1246">
                  <c:v>-0.74089241022820662</c:v>
                </c:pt>
                <c:pt idx="1247">
                  <c:v>-0.76967279178778158</c:v>
                </c:pt>
                <c:pt idx="1248">
                  <c:v>0.5774824567541863</c:v>
                </c:pt>
                <c:pt idx="1249">
                  <c:v>1.8163335570628181</c:v>
                </c:pt>
                <c:pt idx="1250">
                  <c:v>-5.0231129636580016</c:v>
                </c:pt>
                <c:pt idx="1251">
                  <c:v>3.0412380595596291</c:v>
                </c:pt>
                <c:pt idx="1252">
                  <c:v>2.511750546567272</c:v>
                </c:pt>
                <c:pt idx="1253">
                  <c:v>2.773565419987635</c:v>
                </c:pt>
                <c:pt idx="1254">
                  <c:v>-4.6988729952771147</c:v>
                </c:pt>
                <c:pt idx="1255">
                  <c:v>2.458199215971141</c:v>
                </c:pt>
                <c:pt idx="1256">
                  <c:v>-0.4658404971331313</c:v>
                </c:pt>
                <c:pt idx="1257">
                  <c:v>1.0167505991229582</c:v>
                </c:pt>
                <c:pt idx="1258">
                  <c:v>-3.3172517828561459</c:v>
                </c:pt>
                <c:pt idx="1259">
                  <c:v>-3.0271348322082385</c:v>
                </c:pt>
                <c:pt idx="1260">
                  <c:v>-0.5279867370897614</c:v>
                </c:pt>
                <c:pt idx="1261">
                  <c:v>-0.69134267827633233</c:v>
                </c:pt>
                <c:pt idx="1262">
                  <c:v>-1.7146041416803974</c:v>
                </c:pt>
                <c:pt idx="1263">
                  <c:v>1.8747647600223891</c:v>
                </c:pt>
                <c:pt idx="1264">
                  <c:v>-0.82101435017072011</c:v>
                </c:pt>
                <c:pt idx="1265">
                  <c:v>-1.9493331964174443</c:v>
                </c:pt>
                <c:pt idx="1266">
                  <c:v>-0.39309438550428411</c:v>
                </c:pt>
                <c:pt idx="1267">
                  <c:v>-1.5903634757064793</c:v>
                </c:pt>
                <c:pt idx="1268">
                  <c:v>1.7096794719760864</c:v>
                </c:pt>
                <c:pt idx="1269">
                  <c:v>-1.3336929442101382</c:v>
                </c:pt>
                <c:pt idx="1270">
                  <c:v>-0.28670007774035372</c:v>
                </c:pt>
                <c:pt idx="1271">
                  <c:v>0.54826130877012069</c:v>
                </c:pt>
                <c:pt idx="1272">
                  <c:v>-1.3074458333661176</c:v>
                </c:pt>
                <c:pt idx="1273">
                  <c:v>1.5886612626353944</c:v>
                </c:pt>
                <c:pt idx="1274">
                  <c:v>-2.307761442368542</c:v>
                </c:pt>
                <c:pt idx="1275">
                  <c:v>-1.3468886492779142</c:v>
                </c:pt>
                <c:pt idx="1276">
                  <c:v>-4.4836770238380215</c:v>
                </c:pt>
                <c:pt idx="1277">
                  <c:v>2.6193514757788043</c:v>
                </c:pt>
                <c:pt idx="1278">
                  <c:v>-1.2243427571077801</c:v>
                </c:pt>
                <c:pt idx="1279">
                  <c:v>1.4460842145779889</c:v>
                </c:pt>
                <c:pt idx="1280">
                  <c:v>1.4022625073134081</c:v>
                </c:pt>
                <c:pt idx="1281">
                  <c:v>-2.3495986596173237</c:v>
                </c:pt>
                <c:pt idx="1282">
                  <c:v>-1.229873583477834</c:v>
                </c:pt>
                <c:pt idx="1283">
                  <c:v>-3.8320626753192352E-2</c:v>
                </c:pt>
                <c:pt idx="1284">
                  <c:v>0.82378857684320839</c:v>
                </c:pt>
                <c:pt idx="1285">
                  <c:v>-1.3388374931314857</c:v>
                </c:pt>
                <c:pt idx="1286">
                  <c:v>-4.0165259320825077</c:v>
                </c:pt>
                <c:pt idx="1287">
                  <c:v>2.1371995338557785</c:v>
                </c:pt>
                <c:pt idx="1288">
                  <c:v>0.93825819596135551</c:v>
                </c:pt>
                <c:pt idx="1289">
                  <c:v>-0.47614865373202714</c:v>
                </c:pt>
                <c:pt idx="1290">
                  <c:v>9.7025480134695641E-2</c:v>
                </c:pt>
                <c:pt idx="1291">
                  <c:v>-0.47614865373202714</c:v>
                </c:pt>
                <c:pt idx="1292">
                  <c:v>-1.5781428967917839</c:v>
                </c:pt>
                <c:pt idx="1293">
                  <c:v>-1.7732480360931457</c:v>
                </c:pt>
                <c:pt idx="1294">
                  <c:v>0.7053693560014902</c:v>
                </c:pt>
                <c:pt idx="1295">
                  <c:v>-2.5548712793160591</c:v>
                </c:pt>
                <c:pt idx="1296">
                  <c:v>1.8521001816316061</c:v>
                </c:pt>
                <c:pt idx="1297">
                  <c:v>-1.0512764225112474</c:v>
                </c:pt>
                <c:pt idx="1298">
                  <c:v>3.0412380595596291</c:v>
                </c:pt>
                <c:pt idx="1299">
                  <c:v>-1.8047783582397559</c:v>
                </c:pt>
                <c:pt idx="1300">
                  <c:v>-2.1979955532989086</c:v>
                </c:pt>
                <c:pt idx="1301">
                  <c:v>0.94372623673669642</c:v>
                </c:pt>
                <c:pt idx="1302">
                  <c:v>3.0412380595596291</c:v>
                </c:pt>
                <c:pt idx="1303">
                  <c:v>-4.780571002893832</c:v>
                </c:pt>
                <c:pt idx="1304">
                  <c:v>-1.513787490899555</c:v>
                </c:pt>
                <c:pt idx="1305">
                  <c:v>-1.8024693755769665</c:v>
                </c:pt>
                <c:pt idx="1306">
                  <c:v>3.0412380595596291</c:v>
                </c:pt>
                <c:pt idx="1307">
                  <c:v>-2.7980370553659678E-2</c:v>
                </c:pt>
                <c:pt idx="1308">
                  <c:v>2.5878664991961782</c:v>
                </c:pt>
                <c:pt idx="1309">
                  <c:v>3.0412380595596291</c:v>
                </c:pt>
                <c:pt idx="1310">
                  <c:v>-7.939618034928736E-2</c:v>
                </c:pt>
                <c:pt idx="1311">
                  <c:v>1.6244638723296125</c:v>
                </c:pt>
                <c:pt idx="1312">
                  <c:v>2.4870595316482214</c:v>
                </c:pt>
                <c:pt idx="1313">
                  <c:v>2.1601900989146006</c:v>
                </c:pt>
                <c:pt idx="1314">
                  <c:v>-1.9866684434359192</c:v>
                </c:pt>
                <c:pt idx="1315">
                  <c:v>-2.1409757044620084</c:v>
                </c:pt>
                <c:pt idx="1316">
                  <c:v>2.430723671911533</c:v>
                </c:pt>
                <c:pt idx="1317">
                  <c:v>2.430723671911533</c:v>
                </c:pt>
                <c:pt idx="1318">
                  <c:v>3.0412380595596291</c:v>
                </c:pt>
                <c:pt idx="1319">
                  <c:v>-6.5273089053687121</c:v>
                </c:pt>
                <c:pt idx="1320">
                  <c:v>0.80888233752841887</c:v>
                </c:pt>
                <c:pt idx="1321">
                  <c:v>-3.4101808451924374</c:v>
                </c:pt>
                <c:pt idx="1322">
                  <c:v>0.28045000681688426</c:v>
                </c:pt>
                <c:pt idx="1323">
                  <c:v>1.873616260924307</c:v>
                </c:pt>
                <c:pt idx="1324">
                  <c:v>-3.592603391645139E-2</c:v>
                </c:pt>
                <c:pt idx="1325">
                  <c:v>-2.2346953104093203</c:v>
                </c:pt>
                <c:pt idx="1326">
                  <c:v>-0.47614865373202714</c:v>
                </c:pt>
                <c:pt idx="1327">
                  <c:v>0.98494083665087373</c:v>
                </c:pt>
                <c:pt idx="1328">
                  <c:v>-4.1888863060837309</c:v>
                </c:pt>
                <c:pt idx="1329">
                  <c:v>0.42380050533129998</c:v>
                </c:pt>
                <c:pt idx="1330">
                  <c:v>0.49378576712867234</c:v>
                </c:pt>
                <c:pt idx="1331">
                  <c:v>-2.1353191411523205</c:v>
                </c:pt>
                <c:pt idx="1332">
                  <c:v>-1.3486222687357472</c:v>
                </c:pt>
                <c:pt idx="1333">
                  <c:v>3.0412380595596291</c:v>
                </c:pt>
                <c:pt idx="1334">
                  <c:v>2.773565419987635</c:v>
                </c:pt>
                <c:pt idx="1335">
                  <c:v>2.6193514757788043</c:v>
                </c:pt>
                <c:pt idx="1336">
                  <c:v>-0.62336992238822186</c:v>
                </c:pt>
                <c:pt idx="1337">
                  <c:v>-6.2719716154108536</c:v>
                </c:pt>
                <c:pt idx="1338">
                  <c:v>2.5878664991961782</c:v>
                </c:pt>
                <c:pt idx="1339">
                  <c:v>-1.6228593760440875</c:v>
                </c:pt>
                <c:pt idx="1340">
                  <c:v>1.8003946028176936</c:v>
                </c:pt>
                <c:pt idx="1341">
                  <c:v>-0.47614865373202714</c:v>
                </c:pt>
                <c:pt idx="1342">
                  <c:v>1.0115070573279059</c:v>
                </c:pt>
                <c:pt idx="1343">
                  <c:v>1.06383611254587</c:v>
                </c:pt>
                <c:pt idx="1344">
                  <c:v>-0.23095786314348377</c:v>
                </c:pt>
                <c:pt idx="1345">
                  <c:v>0.49877946220482705</c:v>
                </c:pt>
                <c:pt idx="1346">
                  <c:v>-2.3997966581326398</c:v>
                </c:pt>
                <c:pt idx="1347">
                  <c:v>-5.322686606798107E-2</c:v>
                </c:pt>
                <c:pt idx="1348">
                  <c:v>3.0412380595596291</c:v>
                </c:pt>
                <c:pt idx="1349">
                  <c:v>2.7518032881443988</c:v>
                </c:pt>
                <c:pt idx="1350">
                  <c:v>-2.1951346198739712</c:v>
                </c:pt>
                <c:pt idx="1351">
                  <c:v>2.2943423611404246</c:v>
                </c:pt>
                <c:pt idx="1352">
                  <c:v>2.0922972771439956</c:v>
                </c:pt>
                <c:pt idx="1353">
                  <c:v>-4.8313994565320533</c:v>
                </c:pt>
                <c:pt idx="1354">
                  <c:v>1.4068274204316982</c:v>
                </c:pt>
                <c:pt idx="1355">
                  <c:v>0.50346184734816268</c:v>
                </c:pt>
                <c:pt idx="1356">
                  <c:v>-1.5016368837258192</c:v>
                </c:pt>
                <c:pt idx="1357">
                  <c:v>-1.8568176444394331</c:v>
                </c:pt>
                <c:pt idx="1358">
                  <c:v>-0.73688297770518718</c:v>
                </c:pt>
                <c:pt idx="1359">
                  <c:v>0.41925908002233747</c:v>
                </c:pt>
                <c:pt idx="1360">
                  <c:v>-3.9935353670236839</c:v>
                </c:pt>
                <c:pt idx="1361">
                  <c:v>-3.9935353670236839</c:v>
                </c:pt>
                <c:pt idx="1362">
                  <c:v>-3.9935353670236839</c:v>
                </c:pt>
                <c:pt idx="1363">
                  <c:v>-3.9935353670236839</c:v>
                </c:pt>
                <c:pt idx="1364">
                  <c:v>-0.73105383376941047</c:v>
                </c:pt>
                <c:pt idx="1365">
                  <c:v>-3.9935353670236839</c:v>
                </c:pt>
                <c:pt idx="1366">
                  <c:v>-1.982276781252394</c:v>
                </c:pt>
                <c:pt idx="1367">
                  <c:v>0.26801936445330682</c:v>
                </c:pt>
                <c:pt idx="1368">
                  <c:v>-4.1259072452717733</c:v>
                </c:pt>
                <c:pt idx="1369">
                  <c:v>-3.8338152174949682</c:v>
                </c:pt>
                <c:pt idx="1370">
                  <c:v>0.84169213000861542</c:v>
                </c:pt>
                <c:pt idx="1371">
                  <c:v>1.6059436213523113</c:v>
                </c:pt>
                <c:pt idx="1372">
                  <c:v>2.7518032881443988</c:v>
                </c:pt>
                <c:pt idx="1373">
                  <c:v>1.513347800196029</c:v>
                </c:pt>
                <c:pt idx="1374">
                  <c:v>-2.8724411647114589</c:v>
                </c:pt>
                <c:pt idx="1375">
                  <c:v>3.0412380595596291</c:v>
                </c:pt>
                <c:pt idx="1376">
                  <c:v>1.4182362416118082</c:v>
                </c:pt>
                <c:pt idx="1377">
                  <c:v>2.0681471765071939</c:v>
                </c:pt>
                <c:pt idx="1378">
                  <c:v>-1.3801871794358789</c:v>
                </c:pt>
                <c:pt idx="1379">
                  <c:v>-0.60852053198011713</c:v>
                </c:pt>
                <c:pt idx="1380">
                  <c:v>0.24910369261549795</c:v>
                </c:pt>
                <c:pt idx="1381">
                  <c:v>2.2794361218256345</c:v>
                </c:pt>
                <c:pt idx="1382">
                  <c:v>0.11673181436740834</c:v>
                </c:pt>
                <c:pt idx="1383">
                  <c:v>1.825773136670082</c:v>
                </c:pt>
                <c:pt idx="1384">
                  <c:v>-0.60852053198011713</c:v>
                </c:pt>
                <c:pt idx="1385">
                  <c:v>2.9088661813115411</c:v>
                </c:pt>
                <c:pt idx="1386">
                  <c:v>-0.20025843522493372</c:v>
                </c:pt>
                <c:pt idx="1387">
                  <c:v>-0.47213922120900742</c:v>
                </c:pt>
                <c:pt idx="1388">
                  <c:v>-2.8388797795289058</c:v>
                </c:pt>
                <c:pt idx="1389">
                  <c:v>-0.11762443042063038</c:v>
                </c:pt>
                <c:pt idx="1390">
                  <c:v>-1.6740728461895154E-2</c:v>
                </c:pt>
                <c:pt idx="1391">
                  <c:v>3.0412380595596291</c:v>
                </c:pt>
                <c:pt idx="1392">
                  <c:v>-2.6359757211466546</c:v>
                </c:pt>
                <c:pt idx="1393">
                  <c:v>3.0412380595596291</c:v>
                </c:pt>
                <c:pt idx="1394">
                  <c:v>-2.569706196304653</c:v>
                </c:pt>
                <c:pt idx="1395">
                  <c:v>-0.52676466870892047</c:v>
                </c:pt>
                <c:pt idx="1396">
                  <c:v>2.7517233540268951</c:v>
                </c:pt>
                <c:pt idx="1397">
                  <c:v>3.0412380595596291</c:v>
                </c:pt>
                <c:pt idx="1398">
                  <c:v>2.6153420432557866</c:v>
                </c:pt>
                <c:pt idx="1399">
                  <c:v>2.9088661813115411</c:v>
                </c:pt>
                <c:pt idx="1400">
                  <c:v>3.0412380595596291</c:v>
                </c:pt>
                <c:pt idx="1401">
                  <c:v>-0.85442378519690609</c:v>
                </c:pt>
                <c:pt idx="1402">
                  <c:v>-0.47614865373202714</c:v>
                </c:pt>
                <c:pt idx="1403">
                  <c:v>1.9230782248799143</c:v>
                </c:pt>
                <c:pt idx="1404">
                  <c:v>-1.4026457517087574</c:v>
                </c:pt>
                <c:pt idx="1405">
                  <c:v>2.4577236694933746</c:v>
                </c:pt>
                <c:pt idx="1406">
                  <c:v>0.31223256602903199</c:v>
                </c:pt>
                <c:pt idx="1407">
                  <c:v>-2.3850326726876894</c:v>
                </c:pt>
                <c:pt idx="1408">
                  <c:v>3.0412380595596291</c:v>
                </c:pt>
                <c:pt idx="1409">
                  <c:v>-3.629865870842711</c:v>
                </c:pt>
                <c:pt idx="1410">
                  <c:v>2.0088370881307083</c:v>
                </c:pt>
                <c:pt idx="1411">
                  <c:v>2.1233866413663596</c:v>
                </c:pt>
                <c:pt idx="1412">
                  <c:v>-1.0304071157609418</c:v>
                </c:pt>
                <c:pt idx="1413">
                  <c:v>1.188726231514821</c:v>
                </c:pt>
                <c:pt idx="1414">
                  <c:v>-3.8439936123619991</c:v>
                </c:pt>
                <c:pt idx="1415">
                  <c:v>3.0412380595596291</c:v>
                </c:pt>
                <c:pt idx="1416">
                  <c:v>2.4824946185299308</c:v>
                </c:pt>
                <c:pt idx="1417">
                  <c:v>-0.79266335684660372</c:v>
                </c:pt>
                <c:pt idx="1418">
                  <c:v>-2.9942768113893403</c:v>
                </c:pt>
                <c:pt idx="1419">
                  <c:v>2.0306791540914468</c:v>
                </c:pt>
                <c:pt idx="1420">
                  <c:v>-0.87911956567504401</c:v>
                </c:pt>
                <c:pt idx="1421">
                  <c:v>0.27944017010004224</c:v>
                </c:pt>
                <c:pt idx="1422">
                  <c:v>1.8504761360557587</c:v>
                </c:pt>
                <c:pt idx="1423">
                  <c:v>1.0004390244715076</c:v>
                </c:pt>
                <c:pt idx="1424">
                  <c:v>0.8048729050053991</c:v>
                </c:pt>
                <c:pt idx="1425">
                  <c:v>2.1278716203671446</c:v>
                </c:pt>
                <c:pt idx="1426">
                  <c:v>0.61725851384599373</c:v>
                </c:pt>
                <c:pt idx="1427">
                  <c:v>2.0265509417968737</c:v>
                </c:pt>
                <c:pt idx="1428">
                  <c:v>2.1682888980781438</c:v>
                </c:pt>
                <c:pt idx="1429">
                  <c:v>1.5128722537182626</c:v>
                </c:pt>
                <c:pt idx="1430">
                  <c:v>2.0161406327053842E-2</c:v>
                </c:pt>
                <c:pt idx="1431">
                  <c:v>-3.6198743404733031</c:v>
                </c:pt>
                <c:pt idx="1432">
                  <c:v>-11.028308793606998</c:v>
                </c:pt>
                <c:pt idx="1433">
                  <c:v>-4.3277695998608738</c:v>
                </c:pt>
                <c:pt idx="1434">
                  <c:v>1.0720699980996287</c:v>
                </c:pt>
                <c:pt idx="1435">
                  <c:v>-0.89795530339534724</c:v>
                </c:pt>
                <c:pt idx="1436">
                  <c:v>0.57769996621479258</c:v>
                </c:pt>
                <c:pt idx="1437">
                  <c:v>0.42218796309815371</c:v>
                </c:pt>
                <c:pt idx="1438">
                  <c:v>-0.77823266400958024</c:v>
                </c:pt>
                <c:pt idx="1439">
                  <c:v>-3.0725687603562437</c:v>
                </c:pt>
                <c:pt idx="1440">
                  <c:v>-0.63329148101667221</c:v>
                </c:pt>
                <c:pt idx="1441">
                  <c:v>3.0412380595596291</c:v>
                </c:pt>
                <c:pt idx="1442">
                  <c:v>-0.74089241022820662</c:v>
                </c:pt>
                <c:pt idx="1443">
                  <c:v>-3.9890503880228989</c:v>
                </c:pt>
                <c:pt idx="1444">
                  <c:v>-5.6938969665488264</c:v>
                </c:pt>
                <c:pt idx="1445">
                  <c:v>-2.0304920300575531</c:v>
                </c:pt>
                <c:pt idx="1446">
                  <c:v>2.773565419987635</c:v>
                </c:pt>
                <c:pt idx="1447">
                  <c:v>3.0412380595596291</c:v>
                </c:pt>
                <c:pt idx="1448">
                  <c:v>0.63067579397515094</c:v>
                </c:pt>
                <c:pt idx="1449">
                  <c:v>0.63067579397515094</c:v>
                </c:pt>
                <c:pt idx="1450">
                  <c:v>-3.3148076462653968</c:v>
                </c:pt>
                <c:pt idx="1451">
                  <c:v>-0.66835211321751054</c:v>
                </c:pt>
                <c:pt idx="1452">
                  <c:v>2.3201938596241831</c:v>
                </c:pt>
                <c:pt idx="1453">
                  <c:v>-0.47614865373202714</c:v>
                </c:pt>
                <c:pt idx="1454">
                  <c:v>-0.93936183860642475</c:v>
                </c:pt>
                <c:pt idx="1455">
                  <c:v>2.9088661813115411</c:v>
                </c:pt>
                <c:pt idx="1456">
                  <c:v>2.3097054625708413</c:v>
                </c:pt>
                <c:pt idx="1457">
                  <c:v>-0.21948922297987963</c:v>
                </c:pt>
                <c:pt idx="1458">
                  <c:v>-3.409918181667603</c:v>
                </c:pt>
                <c:pt idx="1459">
                  <c:v>-0.60852053198011713</c:v>
                </c:pt>
                <c:pt idx="1460">
                  <c:v>-3.2636153122680436</c:v>
                </c:pt>
                <c:pt idx="1461">
                  <c:v>0.42105577061873306</c:v>
                </c:pt>
                <c:pt idx="1462">
                  <c:v>-1.5211353784702462</c:v>
                </c:pt>
                <c:pt idx="1463">
                  <c:v>-3.3472697318400975E-2</c:v>
                </c:pt>
                <c:pt idx="1464">
                  <c:v>-1.5309133754823501</c:v>
                </c:pt>
                <c:pt idx="1465">
                  <c:v>2.1367239873780126</c:v>
                </c:pt>
                <c:pt idx="1466">
                  <c:v>-1.2099136933669887</c:v>
                </c:pt>
                <c:pt idx="1467">
                  <c:v>-1.1465151863367071</c:v>
                </c:pt>
                <c:pt idx="1468">
                  <c:v>1.2901018708580509</c:v>
                </c:pt>
                <c:pt idx="1469">
                  <c:v>1.2456751606240331</c:v>
                </c:pt>
                <c:pt idx="1470">
                  <c:v>3.0412380595596291</c:v>
                </c:pt>
                <c:pt idx="1471">
                  <c:v>3.0412380595596291</c:v>
                </c:pt>
                <c:pt idx="1472">
                  <c:v>-0.76566335926476214</c:v>
                </c:pt>
                <c:pt idx="1473">
                  <c:v>-1.8399923587656697</c:v>
                </c:pt>
                <c:pt idx="1474">
                  <c:v>2.644122424815361</c:v>
                </c:pt>
                <c:pt idx="1475">
                  <c:v>0.35665927626305055</c:v>
                </c:pt>
                <c:pt idx="1476">
                  <c:v>3.0412380595596291</c:v>
                </c:pt>
                <c:pt idx="1477">
                  <c:v>3.0412380595596291</c:v>
                </c:pt>
                <c:pt idx="1478">
                  <c:v>3.0412380595596291</c:v>
                </c:pt>
                <c:pt idx="1479">
                  <c:v>1.6606434510465242</c:v>
                </c:pt>
                <c:pt idx="1480">
                  <c:v>1.3222866819712087</c:v>
                </c:pt>
                <c:pt idx="1481">
                  <c:v>1.562339423548337</c:v>
                </c:pt>
                <c:pt idx="1482">
                  <c:v>2.1727738770789298</c:v>
                </c:pt>
                <c:pt idx="1483">
                  <c:v>1.9010918049839134</c:v>
                </c:pt>
                <c:pt idx="1484">
                  <c:v>2.1907508644519105</c:v>
                </c:pt>
                <c:pt idx="1485">
                  <c:v>0.28066860331562921</c:v>
                </c:pt>
                <c:pt idx="1486">
                  <c:v>-0.93990830481187915</c:v>
                </c:pt>
                <c:pt idx="1487">
                  <c:v>-1.846976019928487</c:v>
                </c:pt>
                <c:pt idx="1488">
                  <c:v>3.0412380595596291</c:v>
                </c:pt>
                <c:pt idx="1489">
                  <c:v>-0.77014833826554774</c:v>
                </c:pt>
                <c:pt idx="1490">
                  <c:v>-1.2523002801885745</c:v>
                </c:pt>
                <c:pt idx="1491">
                  <c:v>2.4622885826116652</c:v>
                </c:pt>
                <c:pt idx="1492">
                  <c:v>1.4254026321819571</c:v>
                </c:pt>
                <c:pt idx="1493">
                  <c:v>-1.38289177445893</c:v>
                </c:pt>
                <c:pt idx="1494">
                  <c:v>-2.5712343432168487</c:v>
                </c:pt>
                <c:pt idx="1495">
                  <c:v>1.7837318133832345</c:v>
                </c:pt>
                <c:pt idx="1496">
                  <c:v>-3.4572356104328912</c:v>
                </c:pt>
                <c:pt idx="1497">
                  <c:v>0.60930927449217753</c:v>
                </c:pt>
                <c:pt idx="1498">
                  <c:v>-4.0316411731190058</c:v>
                </c:pt>
                <c:pt idx="1499">
                  <c:v>-2.0055339833037285</c:v>
                </c:pt>
                <c:pt idx="1500">
                  <c:v>1.5577745104300471</c:v>
                </c:pt>
                <c:pt idx="1501">
                  <c:v>2.9088661813115411</c:v>
                </c:pt>
                <c:pt idx="1502">
                  <c:v>-1.0259173712010703</c:v>
                </c:pt>
                <c:pt idx="1503">
                  <c:v>-1.7635251913537542</c:v>
                </c:pt>
                <c:pt idx="1504">
                  <c:v>-1.7635251913537542</c:v>
                </c:pt>
                <c:pt idx="1505">
                  <c:v>-3.649735271480079</c:v>
                </c:pt>
                <c:pt idx="1506">
                  <c:v>1.8202092842634363</c:v>
                </c:pt>
                <c:pt idx="1507">
                  <c:v>-2.1435644734990111</c:v>
                </c:pt>
                <c:pt idx="1508">
                  <c:v>3.0412380595596291</c:v>
                </c:pt>
                <c:pt idx="1509">
                  <c:v>-1.6108673430698939</c:v>
                </c:pt>
                <c:pt idx="1510">
                  <c:v>-1.443871626701569</c:v>
                </c:pt>
                <c:pt idx="1511">
                  <c:v>-0.8980352375128523</c:v>
                </c:pt>
                <c:pt idx="1512">
                  <c:v>-1.483733330560411</c:v>
                </c:pt>
                <c:pt idx="1513">
                  <c:v>3.0412380595596291</c:v>
                </c:pt>
                <c:pt idx="1514">
                  <c:v>-0.1732966021876394</c:v>
                </c:pt>
                <c:pt idx="1515">
                  <c:v>1.8994557749414409</c:v>
                </c:pt>
                <c:pt idx="1516">
                  <c:v>-1.0595831096807786</c:v>
                </c:pt>
                <c:pt idx="1517">
                  <c:v>1.4477202446204631</c:v>
                </c:pt>
                <c:pt idx="1518">
                  <c:v>2.0214063928755257</c:v>
                </c:pt>
                <c:pt idx="1519">
                  <c:v>-2.7130923740923478</c:v>
                </c:pt>
                <c:pt idx="1520">
                  <c:v>0.98966499136716668</c:v>
                </c:pt>
                <c:pt idx="1521">
                  <c:v>-1.0510087640394692</c:v>
                </c:pt>
                <c:pt idx="1522">
                  <c:v>1.0984448775780224</c:v>
                </c:pt>
                <c:pt idx="1523">
                  <c:v>1.4258781786597234</c:v>
                </c:pt>
                <c:pt idx="1524">
                  <c:v>-2.1014300932603849</c:v>
                </c:pt>
                <c:pt idx="1525">
                  <c:v>1.2510227917443775</c:v>
                </c:pt>
                <c:pt idx="1526">
                  <c:v>2.4541897834481214</c:v>
                </c:pt>
                <c:pt idx="1527">
                  <c:v>3.0412380595596291</c:v>
                </c:pt>
                <c:pt idx="1528">
                  <c:v>-2.4349753889955283</c:v>
                </c:pt>
                <c:pt idx="1529">
                  <c:v>-2.961270776020446</c:v>
                </c:pt>
                <c:pt idx="1530">
                  <c:v>2.1229971307631497E-2</c:v>
                </c:pt>
                <c:pt idx="1531">
                  <c:v>-1.6880562027669954</c:v>
                </c:pt>
                <c:pt idx="1532">
                  <c:v>3.0412380595596291</c:v>
                </c:pt>
                <c:pt idx="1533">
                  <c:v>3.9647235495352269E-2</c:v>
                </c:pt>
                <c:pt idx="1534">
                  <c:v>1.7418374011790292</c:v>
                </c:pt>
                <c:pt idx="1535">
                  <c:v>2.4532386904925891</c:v>
                </c:pt>
                <c:pt idx="1536">
                  <c:v>0.95051499252580496</c:v>
                </c:pt>
                <c:pt idx="1537">
                  <c:v>-0.35396366335839335</c:v>
                </c:pt>
                <c:pt idx="1538">
                  <c:v>-2.2285829013414165</c:v>
                </c:pt>
                <c:pt idx="1539">
                  <c:v>-3.3190315401968737</c:v>
                </c:pt>
                <c:pt idx="1540">
                  <c:v>-4.9487979587260176</c:v>
                </c:pt>
                <c:pt idx="1541">
                  <c:v>1.9857768973796632</c:v>
                </c:pt>
                <c:pt idx="1542">
                  <c:v>2.0307590882089528</c:v>
                </c:pt>
                <c:pt idx="1543">
                  <c:v>2.0336080371672645</c:v>
                </c:pt>
                <c:pt idx="1544">
                  <c:v>-2.6618435262490752</c:v>
                </c:pt>
                <c:pt idx="1545">
                  <c:v>-1.7749938315173572</c:v>
                </c:pt>
                <c:pt idx="1546">
                  <c:v>0.50653780128082104</c:v>
                </c:pt>
                <c:pt idx="1547">
                  <c:v>-5.3888897618550677</c:v>
                </c:pt>
                <c:pt idx="1548">
                  <c:v>-3.5071030711499618</c:v>
                </c:pt>
                <c:pt idx="1549">
                  <c:v>0.63059585985764621</c:v>
                </c:pt>
                <c:pt idx="1550">
                  <c:v>-0.47614865373202714</c:v>
                </c:pt>
                <c:pt idx="1551">
                  <c:v>0.66216077055777778</c:v>
                </c:pt>
                <c:pt idx="1552">
                  <c:v>3.0412380595596291</c:v>
                </c:pt>
                <c:pt idx="1553">
                  <c:v>-3.6734308769438981</c:v>
                </c:pt>
                <c:pt idx="1554">
                  <c:v>1.9938556679795724E-3</c:v>
                </c:pt>
                <c:pt idx="1555">
                  <c:v>0.13003031472501131</c:v>
                </c:pt>
                <c:pt idx="1556">
                  <c:v>0.33005618507693563</c:v>
                </c:pt>
                <c:pt idx="1557">
                  <c:v>0.96154018581227951</c:v>
                </c:pt>
                <c:pt idx="1558">
                  <c:v>1.0655926626655394</c:v>
                </c:pt>
                <c:pt idx="1559">
                  <c:v>3.0412380595596291</c:v>
                </c:pt>
                <c:pt idx="1560">
                  <c:v>3.0412380595596291</c:v>
                </c:pt>
                <c:pt idx="1561">
                  <c:v>3.0412380595596291</c:v>
                </c:pt>
                <c:pt idx="1562">
                  <c:v>-1.0981879363521516</c:v>
                </c:pt>
                <c:pt idx="1563">
                  <c:v>0.13003031472501131</c:v>
                </c:pt>
                <c:pt idx="1564">
                  <c:v>-1.7149997540406585</c:v>
                </c:pt>
                <c:pt idx="1565">
                  <c:v>-1.7802316972559649</c:v>
                </c:pt>
                <c:pt idx="1566">
                  <c:v>3.0412380595596291</c:v>
                </c:pt>
                <c:pt idx="1567">
                  <c:v>3.0412380595596291</c:v>
                </c:pt>
                <c:pt idx="1568">
                  <c:v>2.41738632589988</c:v>
                </c:pt>
                <c:pt idx="1569">
                  <c:v>0.98330480660839981</c:v>
                </c:pt>
                <c:pt idx="1570">
                  <c:v>-0.60852053198011713</c:v>
                </c:pt>
                <c:pt idx="1571">
                  <c:v>0.95167547609051262</c:v>
                </c:pt>
                <c:pt idx="1572">
                  <c:v>3.0412380595596291</c:v>
                </c:pt>
                <c:pt idx="1573">
                  <c:v>-1.7810320296231896</c:v>
                </c:pt>
                <c:pt idx="1574">
                  <c:v>0.28058866919812481</c:v>
                </c:pt>
                <c:pt idx="1575">
                  <c:v>3.0412380595596291</c:v>
                </c:pt>
                <c:pt idx="1576">
                  <c:v>-3.534639811339442E-2</c:v>
                </c:pt>
                <c:pt idx="1577">
                  <c:v>2.7517233540268951</c:v>
                </c:pt>
                <c:pt idx="1578">
                  <c:v>-0.47614865373202714</c:v>
                </c:pt>
                <c:pt idx="1579">
                  <c:v>-3.1338207562640239</c:v>
                </c:pt>
                <c:pt idx="1580">
                  <c:v>-0.37260250260749489</c:v>
                </c:pt>
                <c:pt idx="1581">
                  <c:v>0.20878921019432597</c:v>
                </c:pt>
                <c:pt idx="1582">
                  <c:v>-7.4319099997937563</c:v>
                </c:pt>
                <c:pt idx="1583">
                  <c:v>1.2451996141462673</c:v>
                </c:pt>
                <c:pt idx="1584">
                  <c:v>-2.893188254750596</c:v>
                </c:pt>
                <c:pt idx="1585">
                  <c:v>-0.44736827217245179</c:v>
                </c:pt>
                <c:pt idx="1586">
                  <c:v>-2.3935694596986661</c:v>
                </c:pt>
                <c:pt idx="1587">
                  <c:v>-1.351406797876304</c:v>
                </c:pt>
                <c:pt idx="1588">
                  <c:v>-0.38517180735231277</c:v>
                </c:pt>
                <c:pt idx="1589">
                  <c:v>3.0412380595596291</c:v>
                </c:pt>
                <c:pt idx="1590">
                  <c:v>3.0412380595596291</c:v>
                </c:pt>
                <c:pt idx="1591">
                  <c:v>1.5051366538043529</c:v>
                </c:pt>
                <c:pt idx="1592">
                  <c:v>1.5949415132766573</c:v>
                </c:pt>
                <c:pt idx="1593">
                  <c:v>0.41398236862968135</c:v>
                </c:pt>
                <c:pt idx="1594">
                  <c:v>1.2451996141462673</c:v>
                </c:pt>
                <c:pt idx="1595">
                  <c:v>-0.75614652064327481</c:v>
                </c:pt>
                <c:pt idx="1596">
                  <c:v>0.48064675718470012</c:v>
                </c:pt>
                <c:pt idx="1597">
                  <c:v>-3.0835150895221788</c:v>
                </c:pt>
                <c:pt idx="1598">
                  <c:v>-3.4112647887405276</c:v>
                </c:pt>
                <c:pt idx="1599">
                  <c:v>3.0412380595596291</c:v>
                </c:pt>
                <c:pt idx="1600">
                  <c:v>0.97074931952935783</c:v>
                </c:pt>
                <c:pt idx="1601">
                  <c:v>1.6959217317593787</c:v>
                </c:pt>
                <c:pt idx="1602">
                  <c:v>2.3546530648466084</c:v>
                </c:pt>
                <c:pt idx="1603">
                  <c:v>0.658151338034758</c:v>
                </c:pt>
                <c:pt idx="1604">
                  <c:v>-5.0142195081836798</c:v>
                </c:pt>
                <c:pt idx="1605">
                  <c:v>0.82378857684320839</c:v>
                </c:pt>
                <c:pt idx="1606">
                  <c:v>2.109723989796171</c:v>
                </c:pt>
                <c:pt idx="1607">
                  <c:v>-0.3029257208681308</c:v>
                </c:pt>
                <c:pt idx="1608">
                  <c:v>0.8529706303575969</c:v>
                </c:pt>
                <c:pt idx="1609">
                  <c:v>-9.8547820350847443E-2</c:v>
                </c:pt>
                <c:pt idx="1610">
                  <c:v>2.2943423611404246</c:v>
                </c:pt>
                <c:pt idx="1611">
                  <c:v>-2.9164308904889129</c:v>
                </c:pt>
                <c:pt idx="1612">
                  <c:v>0.95119992961274691</c:v>
                </c:pt>
                <c:pt idx="1613">
                  <c:v>2.0433762274706382</c:v>
                </c:pt>
                <c:pt idx="1614">
                  <c:v>-2.3735877118331659</c:v>
                </c:pt>
                <c:pt idx="1615">
                  <c:v>2.7068210973151103</c:v>
                </c:pt>
                <c:pt idx="1616">
                  <c:v>-3.7449375188772618</c:v>
                </c:pt>
                <c:pt idx="1617">
                  <c:v>3.0412380595596291</c:v>
                </c:pt>
                <c:pt idx="1618">
                  <c:v>-4.5952117935426857</c:v>
                </c:pt>
                <c:pt idx="1619">
                  <c:v>1.8472892159627814</c:v>
                </c:pt>
                <c:pt idx="1620">
                  <c:v>1.9034652074644596</c:v>
                </c:pt>
                <c:pt idx="1621">
                  <c:v>2.7517233540268951</c:v>
                </c:pt>
                <c:pt idx="1622">
                  <c:v>-0.55492819790761982</c:v>
                </c:pt>
                <c:pt idx="1623">
                  <c:v>0.74318764521351555</c:v>
                </c:pt>
                <c:pt idx="1624">
                  <c:v>2.644122424815361</c:v>
                </c:pt>
                <c:pt idx="1625">
                  <c:v>0.93535651614547632</c:v>
                </c:pt>
                <c:pt idx="1626">
                  <c:v>0.41545565361722231</c:v>
                </c:pt>
                <c:pt idx="1627">
                  <c:v>2.0089170222482129</c:v>
                </c:pt>
                <c:pt idx="1628">
                  <c:v>-0.32486110364612908</c:v>
                </c:pt>
                <c:pt idx="1629">
                  <c:v>1.7332165032403615</c:v>
                </c:pt>
                <c:pt idx="1630">
                  <c:v>2.4391484577431162</c:v>
                </c:pt>
                <c:pt idx="1631">
                  <c:v>2.644122424815361</c:v>
                </c:pt>
                <c:pt idx="1632">
                  <c:v>-0.47614865373202714</c:v>
                </c:pt>
                <c:pt idx="1633">
                  <c:v>2.644122424815361</c:v>
                </c:pt>
                <c:pt idx="1634">
                  <c:v>3.0412380595596291</c:v>
                </c:pt>
                <c:pt idx="1635">
                  <c:v>0.67308066256036769</c:v>
                </c:pt>
                <c:pt idx="1636">
                  <c:v>-0.50314865131386843</c:v>
                </c:pt>
                <c:pt idx="1637">
                  <c:v>-1.0406674378429699</c:v>
                </c:pt>
                <c:pt idx="1638">
                  <c:v>0.40039124270139637</c:v>
                </c:pt>
                <c:pt idx="1639">
                  <c:v>2.323122742699999</c:v>
                </c:pt>
                <c:pt idx="1640">
                  <c:v>1.8298625033106057</c:v>
                </c:pt>
                <c:pt idx="1641">
                  <c:v>-1.7329819472881061</c:v>
                </c:pt>
                <c:pt idx="1642">
                  <c:v>1.2456751606240331</c:v>
                </c:pt>
                <c:pt idx="1643">
                  <c:v>2.430723671911533</c:v>
                </c:pt>
                <c:pt idx="1644">
                  <c:v>2.6193514757788043</c:v>
                </c:pt>
                <c:pt idx="1645">
                  <c:v>-1.2217104956415243</c:v>
                </c:pt>
                <c:pt idx="1646">
                  <c:v>0.27835962065283959</c:v>
                </c:pt>
                <c:pt idx="1647">
                  <c:v>1.3571977543623195</c:v>
                </c:pt>
                <c:pt idx="1648">
                  <c:v>-0.43705414923589031</c:v>
                </c:pt>
                <c:pt idx="1649">
                  <c:v>-1.9683925546208254</c:v>
                </c:pt>
                <c:pt idx="1650">
                  <c:v>2.1606656453923669</c:v>
                </c:pt>
                <c:pt idx="1651">
                  <c:v>0.41356197442462755</c:v>
                </c:pt>
                <c:pt idx="1652">
                  <c:v>1.8650419152829958</c:v>
                </c:pt>
                <c:pt idx="1653">
                  <c:v>2.2222358410345371</c:v>
                </c:pt>
                <c:pt idx="1654">
                  <c:v>2.4537142369703542</c:v>
                </c:pt>
                <c:pt idx="1655">
                  <c:v>0.22534258029578363</c:v>
                </c:pt>
                <c:pt idx="1656">
                  <c:v>1.2786665917918043</c:v>
                </c:pt>
                <c:pt idx="1657">
                  <c:v>-8.4914268254443783</c:v>
                </c:pt>
                <c:pt idx="1658">
                  <c:v>-0.47614865373202714</c:v>
                </c:pt>
                <c:pt idx="1659">
                  <c:v>1.6077120208634195</c:v>
                </c:pt>
                <c:pt idx="1660">
                  <c:v>-3.734493519401175</c:v>
                </c:pt>
                <c:pt idx="1661">
                  <c:v>-1.9102146587237596</c:v>
                </c:pt>
                <c:pt idx="1662">
                  <c:v>-0.17855823424656964</c:v>
                </c:pt>
                <c:pt idx="1663">
                  <c:v>3.0412380595596291</c:v>
                </c:pt>
                <c:pt idx="1664">
                  <c:v>-2.2090310224719185</c:v>
                </c:pt>
                <c:pt idx="1665">
                  <c:v>-3.4101009110749332</c:v>
                </c:pt>
                <c:pt idx="1666">
                  <c:v>1.3252609106110071</c:v>
                </c:pt>
                <c:pt idx="1667">
                  <c:v>-1.9178123372458304</c:v>
                </c:pt>
                <c:pt idx="1668">
                  <c:v>0.1137575857276102</c:v>
                </c:pt>
                <c:pt idx="1669">
                  <c:v>-2.4304104758772387</c:v>
                </c:pt>
                <c:pt idx="1670">
                  <c:v>-1.5583010120861036</c:v>
                </c:pt>
                <c:pt idx="1671">
                  <c:v>2.773565419987635</c:v>
                </c:pt>
                <c:pt idx="1672">
                  <c:v>0.24612946397569982</c:v>
                </c:pt>
                <c:pt idx="1673">
                  <c:v>-1.5536143781120384</c:v>
                </c:pt>
                <c:pt idx="1674">
                  <c:v>-0.76967279178778158</c:v>
                </c:pt>
                <c:pt idx="1675">
                  <c:v>-0.90204467003587152</c:v>
                </c:pt>
                <c:pt idx="1676">
                  <c:v>0.76895920957977026</c:v>
                </c:pt>
                <c:pt idx="1677">
                  <c:v>-1.836449458330599</c:v>
                </c:pt>
                <c:pt idx="1678">
                  <c:v>0.91150399813819682</c:v>
                </c:pt>
                <c:pt idx="1679">
                  <c:v>-0.16771827636148345</c:v>
                </c:pt>
                <c:pt idx="1680">
                  <c:v>-3.4599649873007321</c:v>
                </c:pt>
                <c:pt idx="1681">
                  <c:v>3.0412380595596291</c:v>
                </c:pt>
                <c:pt idx="1682">
                  <c:v>-0.35076043664675516</c:v>
                </c:pt>
                <c:pt idx="1683">
                  <c:v>2.7764943030634517</c:v>
                </c:pt>
                <c:pt idx="1684">
                  <c:v>0.11628892981589811</c:v>
                </c:pt>
                <c:pt idx="1685">
                  <c:v>-0.99626453676800186</c:v>
                </c:pt>
                <c:pt idx="1686">
                  <c:v>1.2617529842477249</c:v>
                </c:pt>
                <c:pt idx="1687">
                  <c:v>-1.2289474638668481</c:v>
                </c:pt>
                <c:pt idx="1688">
                  <c:v>1.9420568320156581E-2</c:v>
                </c:pt>
                <c:pt idx="1689">
                  <c:v>-0.62050650001039898</c:v>
                </c:pt>
                <c:pt idx="1690">
                  <c:v>-1.2125977246708501</c:v>
                </c:pt>
                <c:pt idx="1691">
                  <c:v>2.511750546567272</c:v>
                </c:pt>
                <c:pt idx="1692">
                  <c:v>3.0412380595596291</c:v>
                </c:pt>
                <c:pt idx="1693">
                  <c:v>3.0412380595596291</c:v>
                </c:pt>
                <c:pt idx="1694">
                  <c:v>-5.9200611191392447</c:v>
                </c:pt>
                <c:pt idx="1695">
                  <c:v>3.0412380595596291</c:v>
                </c:pt>
                <c:pt idx="1696">
                  <c:v>1.61341392973709</c:v>
                </c:pt>
                <c:pt idx="1697">
                  <c:v>2.773565419987635</c:v>
                </c:pt>
                <c:pt idx="1698">
                  <c:v>2.9088661813115411</c:v>
                </c:pt>
                <c:pt idx="1699">
                  <c:v>2.7764943030634517</c:v>
                </c:pt>
                <c:pt idx="1700">
                  <c:v>-3.4149827964714463</c:v>
                </c:pt>
                <c:pt idx="1701">
                  <c:v>1.5416144707332911</c:v>
                </c:pt>
                <c:pt idx="1702">
                  <c:v>2.7517233540268951</c:v>
                </c:pt>
                <c:pt idx="1703">
                  <c:v>1.1109153135823775</c:v>
                </c:pt>
                <c:pt idx="1704">
                  <c:v>3.0412380595596291</c:v>
                </c:pt>
                <c:pt idx="1705">
                  <c:v>3.0412380595596291</c:v>
                </c:pt>
                <c:pt idx="1706">
                  <c:v>-0.90325061290500153</c:v>
                </c:pt>
                <c:pt idx="1707">
                  <c:v>3.0412380595596291</c:v>
                </c:pt>
                <c:pt idx="1708">
                  <c:v>-2.0780530899582303</c:v>
                </c:pt>
                <c:pt idx="1709">
                  <c:v>-0.47614865373202714</c:v>
                </c:pt>
                <c:pt idx="1710">
                  <c:v>-1.3020891878559568</c:v>
                </c:pt>
                <c:pt idx="1711">
                  <c:v>1.8343474823113903</c:v>
                </c:pt>
                <c:pt idx="1712">
                  <c:v>0.36469811970669164</c:v>
                </c:pt>
                <c:pt idx="1713">
                  <c:v>-1.6612770991370307</c:v>
                </c:pt>
                <c:pt idx="1714">
                  <c:v>1.7222487767209038</c:v>
                </c:pt>
                <c:pt idx="1715">
                  <c:v>-2.5980320080213899E-2</c:v>
                </c:pt>
                <c:pt idx="1716">
                  <c:v>2.7518032881443988</c:v>
                </c:pt>
                <c:pt idx="1717">
                  <c:v>2.720238377444268</c:v>
                </c:pt>
                <c:pt idx="1718">
                  <c:v>0.64086897931784159</c:v>
                </c:pt>
                <c:pt idx="1719">
                  <c:v>2.4840507144548987</c:v>
                </c:pt>
                <c:pt idx="1720">
                  <c:v>2.3546876534001302</c:v>
                </c:pt>
                <c:pt idx="1721">
                  <c:v>1.2277729014940908</c:v>
                </c:pt>
                <c:pt idx="1722">
                  <c:v>0.90677321937872868</c:v>
                </c:pt>
                <c:pt idx="1723">
                  <c:v>3.0412380595596291</c:v>
                </c:pt>
                <c:pt idx="1724">
                  <c:v>-0.14024273230187642</c:v>
                </c:pt>
                <c:pt idx="1725">
                  <c:v>-3.7472258624433921</c:v>
                </c:pt>
                <c:pt idx="1726">
                  <c:v>3.0412380595596291</c:v>
                </c:pt>
                <c:pt idx="1727">
                  <c:v>1.898307275843359</c:v>
                </c:pt>
                <c:pt idx="1728">
                  <c:v>2.720238377444268</c:v>
                </c:pt>
                <c:pt idx="1729">
                  <c:v>1.7412443826762178</c:v>
                </c:pt>
                <c:pt idx="1730">
                  <c:v>3.0412380595596291</c:v>
                </c:pt>
                <c:pt idx="1731">
                  <c:v>1.2193481156625081</c:v>
                </c:pt>
                <c:pt idx="1732">
                  <c:v>1.3619803159926249</c:v>
                </c:pt>
                <c:pt idx="1733">
                  <c:v>-0.47614865373202714</c:v>
                </c:pt>
                <c:pt idx="1734">
                  <c:v>2.511750546567272</c:v>
                </c:pt>
                <c:pt idx="1735">
                  <c:v>-5.7236298591000656E-2</c:v>
                </c:pt>
                <c:pt idx="1736">
                  <c:v>0.95167547609051262</c:v>
                </c:pt>
                <c:pt idx="1737">
                  <c:v>1.4907485896097306</c:v>
                </c:pt>
                <c:pt idx="1738">
                  <c:v>2.2177508620337503</c:v>
                </c:pt>
                <c:pt idx="1739">
                  <c:v>-5.5086688307828549E-2</c:v>
                </c:pt>
                <c:pt idx="1740">
                  <c:v>1.8298625033106057</c:v>
                </c:pt>
                <c:pt idx="1741">
                  <c:v>-4.4159230714459827</c:v>
                </c:pt>
                <c:pt idx="1742">
                  <c:v>-1.0245779718251655</c:v>
                </c:pt>
                <c:pt idx="1743">
                  <c:v>2.720238377444268</c:v>
                </c:pt>
                <c:pt idx="1744">
                  <c:v>-0.74089241022820662</c:v>
                </c:pt>
                <c:pt idx="1745">
                  <c:v>-1.7835681771586678</c:v>
                </c:pt>
                <c:pt idx="1746">
                  <c:v>1.5188255606477501</c:v>
                </c:pt>
                <c:pt idx="1747">
                  <c:v>-6.1984387284489744</c:v>
                </c:pt>
                <c:pt idx="1748">
                  <c:v>-0.46124241441723857</c:v>
                </c:pt>
                <c:pt idx="1749">
                  <c:v>3.0412380595596291</c:v>
                </c:pt>
                <c:pt idx="1750">
                  <c:v>1.0213486818388524</c:v>
                </c:pt>
                <c:pt idx="1751">
                  <c:v>0.7755498402287212</c:v>
                </c:pt>
                <c:pt idx="1752">
                  <c:v>0.10349726364558171</c:v>
                </c:pt>
                <c:pt idx="1753">
                  <c:v>3.0412380595596291</c:v>
                </c:pt>
                <c:pt idx="1754">
                  <c:v>1.218792635067238</c:v>
                </c:pt>
                <c:pt idx="1755">
                  <c:v>2.511750546567272</c:v>
                </c:pt>
                <c:pt idx="1756">
                  <c:v>1.3272688737046616</c:v>
                </c:pt>
                <c:pt idx="1757">
                  <c:v>3.0412380595596291</c:v>
                </c:pt>
                <c:pt idx="1758">
                  <c:v>2.511750546567272</c:v>
                </c:pt>
                <c:pt idx="1759">
                  <c:v>1.1157566189739945</c:v>
                </c:pt>
                <c:pt idx="1760">
                  <c:v>1.6922527593239098</c:v>
                </c:pt>
                <c:pt idx="1761">
                  <c:v>-0.47614865373202714</c:v>
                </c:pt>
                <c:pt idx="1762">
                  <c:v>2.1412889004963027</c:v>
                </c:pt>
                <c:pt idx="1763">
                  <c:v>3.0412380595596291</c:v>
                </c:pt>
                <c:pt idx="1764">
                  <c:v>-1.6738464038818499</c:v>
                </c:pt>
                <c:pt idx="1765">
                  <c:v>1.4315983694682541</c:v>
                </c:pt>
                <c:pt idx="1766">
                  <c:v>1.9854364372921134</c:v>
                </c:pt>
                <c:pt idx="1767">
                  <c:v>-1.0153688381080868</c:v>
                </c:pt>
                <c:pt idx="1768">
                  <c:v>-1.0631969298435364</c:v>
                </c:pt>
                <c:pt idx="1769">
                  <c:v>-1.8065587422174885</c:v>
                </c:pt>
                <c:pt idx="1770">
                  <c:v>-4.7208780995352555</c:v>
                </c:pt>
                <c:pt idx="1771">
                  <c:v>3.0412380595596291</c:v>
                </c:pt>
                <c:pt idx="1772">
                  <c:v>3.0412380595596291</c:v>
                </c:pt>
                <c:pt idx="1773">
                  <c:v>-0.76566335926476214</c:v>
                </c:pt>
                <c:pt idx="1774">
                  <c:v>-0.94341304070240195</c:v>
                </c:pt>
                <c:pt idx="1775">
                  <c:v>-0.76566335926476214</c:v>
                </c:pt>
                <c:pt idx="1776">
                  <c:v>0.59479134159776126</c:v>
                </c:pt>
                <c:pt idx="1777">
                  <c:v>3.0412380595596291</c:v>
                </c:pt>
                <c:pt idx="1778">
                  <c:v>1.420753608135978</c:v>
                </c:pt>
                <c:pt idx="1779">
                  <c:v>-1.5302318228866798</c:v>
                </c:pt>
                <c:pt idx="1780">
                  <c:v>0.60716572915291411</c:v>
                </c:pt>
                <c:pt idx="1781">
                  <c:v>-0.90501889867567009</c:v>
                </c:pt>
                <c:pt idx="1782">
                  <c:v>0.81822304839522009</c:v>
                </c:pt>
                <c:pt idx="1783">
                  <c:v>-11.028308793606998</c:v>
                </c:pt>
                <c:pt idx="1784">
                  <c:v>-8.0760386276152172</c:v>
                </c:pt>
                <c:pt idx="1785">
                  <c:v>1.4744248120731204E-2</c:v>
                </c:pt>
                <c:pt idx="1786">
                  <c:v>-0.60852053198011713</c:v>
                </c:pt>
                <c:pt idx="1787">
                  <c:v>-1.8312497571365416</c:v>
                </c:pt>
                <c:pt idx="1788">
                  <c:v>3.0412380595596291</c:v>
                </c:pt>
                <c:pt idx="1789">
                  <c:v>-2.4551014907962894</c:v>
                </c:pt>
                <c:pt idx="1790">
                  <c:v>0.8273037197652563</c:v>
                </c:pt>
                <c:pt idx="1791">
                  <c:v>-0.76566335926476214</c:v>
                </c:pt>
                <c:pt idx="1792">
                  <c:v>-1.8019938290991993</c:v>
                </c:pt>
                <c:pt idx="1793">
                  <c:v>2.7517233540268951</c:v>
                </c:pt>
                <c:pt idx="1794">
                  <c:v>2.458199215971141</c:v>
                </c:pt>
                <c:pt idx="1795">
                  <c:v>3.0412380595596291</c:v>
                </c:pt>
                <c:pt idx="1796">
                  <c:v>1.8472092818452783</c:v>
                </c:pt>
                <c:pt idx="1797">
                  <c:v>-0.47614865373202714</c:v>
                </c:pt>
                <c:pt idx="1798">
                  <c:v>-0.32887053616914874</c:v>
                </c:pt>
                <c:pt idx="1799">
                  <c:v>-0.62239467422490302</c:v>
                </c:pt>
                <c:pt idx="1800">
                  <c:v>2.4578036036108792</c:v>
                </c:pt>
                <c:pt idx="1801">
                  <c:v>-4.0411012917236915E-2</c:v>
                </c:pt>
                <c:pt idx="1802">
                  <c:v>3.0412380595596291</c:v>
                </c:pt>
                <c:pt idx="1803">
                  <c:v>0.84808397940199787</c:v>
                </c:pt>
                <c:pt idx="1804">
                  <c:v>-0.90009408317552453</c:v>
                </c:pt>
                <c:pt idx="1805">
                  <c:v>1.4386371829037836</c:v>
                </c:pt>
                <c:pt idx="1806">
                  <c:v>1.5621898637386094</c:v>
                </c:pt>
                <c:pt idx="1807">
                  <c:v>-1.7556594621084678</c:v>
                </c:pt>
                <c:pt idx="1808">
                  <c:v>2.3254317253627899</c:v>
                </c:pt>
                <c:pt idx="1809">
                  <c:v>0.23227840694173435</c:v>
                </c:pt>
                <c:pt idx="1810">
                  <c:v>-3.4273448943197788</c:v>
                </c:pt>
                <c:pt idx="1811">
                  <c:v>-2.3728425317386521</c:v>
                </c:pt>
                <c:pt idx="1812">
                  <c:v>-1.4814696934616025</c:v>
                </c:pt>
                <c:pt idx="1813">
                  <c:v>-0.20510636465972493</c:v>
                </c:pt>
                <c:pt idx="1814">
                  <c:v>0.38516021749714835</c:v>
                </c:pt>
                <c:pt idx="1815">
                  <c:v>1.3938377214818263</c:v>
                </c:pt>
                <c:pt idx="1816">
                  <c:v>1.3164289158195766</c:v>
                </c:pt>
                <c:pt idx="1817">
                  <c:v>-1.2122400060016856</c:v>
                </c:pt>
                <c:pt idx="1818">
                  <c:v>-0.51847358819973932</c:v>
                </c:pt>
                <c:pt idx="1819">
                  <c:v>-4.8109985152400787</c:v>
                </c:pt>
                <c:pt idx="1820">
                  <c:v>1.2620213238290072</c:v>
                </c:pt>
                <c:pt idx="1821">
                  <c:v>2.3097054625708413</c:v>
                </c:pt>
                <c:pt idx="1822">
                  <c:v>1.458598367050095</c:v>
                </c:pt>
                <c:pt idx="1823">
                  <c:v>1.4999305200668724</c:v>
                </c:pt>
                <c:pt idx="1824">
                  <c:v>1.5531068020219305</c:v>
                </c:pt>
                <c:pt idx="1825">
                  <c:v>2.511750546567272</c:v>
                </c:pt>
                <c:pt idx="1826">
                  <c:v>-1.8521112439629155E-2</c:v>
                </c:pt>
                <c:pt idx="1827">
                  <c:v>0.21444577350401445</c:v>
                </c:pt>
                <c:pt idx="1828">
                  <c:v>2.7517233540268951</c:v>
                </c:pt>
                <c:pt idx="1829">
                  <c:v>0.74440328105093534</c:v>
                </c:pt>
                <c:pt idx="1830">
                  <c:v>-0.88982314313444744</c:v>
                </c:pt>
                <c:pt idx="1831">
                  <c:v>2.1630510323395367</c:v>
                </c:pt>
                <c:pt idx="1832">
                  <c:v>1.563629787628793</c:v>
                </c:pt>
                <c:pt idx="1833">
                  <c:v>-0.60852053198011713</c:v>
                </c:pt>
                <c:pt idx="1834">
                  <c:v>1.5796165763907861</c:v>
                </c:pt>
                <c:pt idx="1835">
                  <c:v>1.8246246375719997</c:v>
                </c:pt>
                <c:pt idx="1836">
                  <c:v>-5.1341571680771665</c:v>
                </c:pt>
                <c:pt idx="1837">
                  <c:v>-0.7971483358473892</c:v>
                </c:pt>
                <c:pt idx="1838">
                  <c:v>-0.75983116727683564</c:v>
                </c:pt>
                <c:pt idx="1839">
                  <c:v>2.7517233540268951</c:v>
                </c:pt>
                <c:pt idx="1840">
                  <c:v>1.421393199658938</c:v>
                </c:pt>
                <c:pt idx="1841">
                  <c:v>-3.5666169236221563</c:v>
                </c:pt>
                <c:pt idx="1842">
                  <c:v>1.5796165763907861</c:v>
                </c:pt>
                <c:pt idx="1843">
                  <c:v>1.1702992973547792</c:v>
                </c:pt>
                <c:pt idx="1844">
                  <c:v>0.81930359784242313</c:v>
                </c:pt>
                <c:pt idx="1845">
                  <c:v>-1.2132064568019403</c:v>
                </c:pt>
                <c:pt idx="1846">
                  <c:v>-1.5046098183301517</c:v>
                </c:pt>
                <c:pt idx="1847">
                  <c:v>-2.7008222990258095</c:v>
                </c:pt>
                <c:pt idx="1848">
                  <c:v>1.2193481156625081</c:v>
                </c:pt>
                <c:pt idx="1849">
                  <c:v>1.918368957826363</c:v>
                </c:pt>
                <c:pt idx="1850">
                  <c:v>0.12074124689042798</c:v>
                </c:pt>
                <c:pt idx="1851">
                  <c:v>-0.50208008633329082</c:v>
                </c:pt>
                <c:pt idx="1852">
                  <c:v>-5.7343071443179454</c:v>
                </c:pt>
                <c:pt idx="1853">
                  <c:v>-5.1661976252550641</c:v>
                </c:pt>
                <c:pt idx="1854">
                  <c:v>-1.3392943552471142</c:v>
                </c:pt>
                <c:pt idx="1855">
                  <c:v>3.0412380595596291</c:v>
                </c:pt>
                <c:pt idx="1856">
                  <c:v>3.0412380595596291</c:v>
                </c:pt>
                <c:pt idx="1857">
                  <c:v>3.0412380595596291</c:v>
                </c:pt>
                <c:pt idx="1858">
                  <c:v>3.0412380595596291</c:v>
                </c:pt>
                <c:pt idx="1859">
                  <c:v>2.773565419987635</c:v>
                </c:pt>
                <c:pt idx="1860">
                  <c:v>2.2440779069952765</c:v>
                </c:pt>
                <c:pt idx="1861">
                  <c:v>0.87701269331513509</c:v>
                </c:pt>
                <c:pt idx="1862">
                  <c:v>0.94760919466080806</c:v>
                </c:pt>
                <c:pt idx="1863">
                  <c:v>2.511750546567272</c:v>
                </c:pt>
                <c:pt idx="1864">
                  <c:v>-2.802182165322642</c:v>
                </c:pt>
                <c:pt idx="1865">
                  <c:v>2.773565419987635</c:v>
                </c:pt>
                <c:pt idx="1866">
                  <c:v>1.080401121065216</c:v>
                </c:pt>
                <c:pt idx="1867">
                  <c:v>-4.5769698229724352</c:v>
                </c:pt>
                <c:pt idx="1868">
                  <c:v>0.23576401754930196</c:v>
                </c:pt>
                <c:pt idx="1869">
                  <c:v>3.0412380595596291</c:v>
                </c:pt>
                <c:pt idx="1870">
                  <c:v>2.2983517936634441</c:v>
                </c:pt>
                <c:pt idx="1871">
                  <c:v>1.611101552973413</c:v>
                </c:pt>
                <c:pt idx="1872">
                  <c:v>-1.6014928565611133</c:v>
                </c:pt>
              </c:numCache>
            </c:numRef>
          </c:xVal>
          <c:yVal>
            <c:numRef>
              <c:f>XLSTAT_20210401_082652_1_HID1!$B$12:$B$1884</c:f>
              <c:numCache>
                <c:formatCode>General</c:formatCode>
                <c:ptCount val="1873"/>
                <c:pt idx="0">
                  <c:v>1.2255060691917448</c:v>
                </c:pt>
                <c:pt idx="1">
                  <c:v>-0.14680989220044621</c:v>
                </c:pt>
                <c:pt idx="2">
                  <c:v>0.19962651399415332</c:v>
                </c:pt>
                <c:pt idx="3">
                  <c:v>0.28686599623503845</c:v>
                </c:pt>
                <c:pt idx="4">
                  <c:v>0.1404318269093093</c:v>
                </c:pt>
                <c:pt idx="5">
                  <c:v>-1.4824759067989066E-2</c:v>
                </c:pt>
                <c:pt idx="6">
                  <c:v>-0.72647073934056283</c:v>
                </c:pt>
                <c:pt idx="7">
                  <c:v>-0.93573956216983212</c:v>
                </c:pt>
                <c:pt idx="8">
                  <c:v>-1.4440313492989008</c:v>
                </c:pt>
                <c:pt idx="9">
                  <c:v>0.59633574288853775</c:v>
                </c:pt>
                <c:pt idx="10">
                  <c:v>-0.36351653472460305</c:v>
                </c:pt>
                <c:pt idx="11">
                  <c:v>-1.2002425400902843</c:v>
                </c:pt>
                <c:pt idx="12">
                  <c:v>-0.47962649442764349</c:v>
                </c:pt>
                <c:pt idx="13">
                  <c:v>1.6297697718921138</c:v>
                </c:pt>
                <c:pt idx="14">
                  <c:v>0.55465400918273666</c:v>
                </c:pt>
                <c:pt idx="15">
                  <c:v>-5.9682431689574919E-2</c:v>
                </c:pt>
                <c:pt idx="16">
                  <c:v>-1.1752819458181682</c:v>
                </c:pt>
                <c:pt idx="17">
                  <c:v>-9.003847705749829E-2</c:v>
                </c:pt>
                <c:pt idx="18">
                  <c:v>-1.0268803842706702</c:v>
                </c:pt>
                <c:pt idx="19">
                  <c:v>1.5838767605454735</c:v>
                </c:pt>
                <c:pt idx="20">
                  <c:v>-0.58592793048769054</c:v>
                </c:pt>
                <c:pt idx="21">
                  <c:v>-3.0679600445794075</c:v>
                </c:pt>
                <c:pt idx="22">
                  <c:v>-1.632500321138046</c:v>
                </c:pt>
                <c:pt idx="23">
                  <c:v>-0.88430582477517761</c:v>
                </c:pt>
                <c:pt idx="24">
                  <c:v>-1.257586638687177</c:v>
                </c:pt>
                <c:pt idx="25">
                  <c:v>0.14043182690930933</c:v>
                </c:pt>
                <c:pt idx="26">
                  <c:v>0.86114503389116137</c:v>
                </c:pt>
                <c:pt idx="27">
                  <c:v>-0.54784192402941767</c:v>
                </c:pt>
                <c:pt idx="28">
                  <c:v>0.82848084264420274</c:v>
                </c:pt>
                <c:pt idx="29">
                  <c:v>-1.1643972497972088</c:v>
                </c:pt>
                <c:pt idx="30">
                  <c:v>-5.4468521702120257E-2</c:v>
                </c:pt>
                <c:pt idx="31">
                  <c:v>-0.74601075699461528</c:v>
                </c:pt>
                <c:pt idx="32">
                  <c:v>0.18200362255873576</c:v>
                </c:pt>
                <c:pt idx="33">
                  <c:v>-0.82840766638618146</c:v>
                </c:pt>
                <c:pt idx="34">
                  <c:v>-2.1106428670411312</c:v>
                </c:pt>
                <c:pt idx="35">
                  <c:v>-0.44431999433491798</c:v>
                </c:pt>
                <c:pt idx="36">
                  <c:v>-0.46664557655225275</c:v>
                </c:pt>
                <c:pt idx="37">
                  <c:v>0.63395372512048653</c:v>
                </c:pt>
                <c:pt idx="38">
                  <c:v>0.4100506545836245</c:v>
                </c:pt>
                <c:pt idx="39">
                  <c:v>1.1430469943149992</c:v>
                </c:pt>
                <c:pt idx="40">
                  <c:v>-0.51462324594290942</c:v>
                </c:pt>
                <c:pt idx="41">
                  <c:v>1.9751406874889759</c:v>
                </c:pt>
                <c:pt idx="42">
                  <c:v>-1.2829715317379762</c:v>
                </c:pt>
                <c:pt idx="43">
                  <c:v>-0.92298129856064981</c:v>
                </c:pt>
                <c:pt idx="44">
                  <c:v>-2.5814633505178746</c:v>
                </c:pt>
                <c:pt idx="45">
                  <c:v>3.2554578877820165E-3</c:v>
                </c:pt>
                <c:pt idx="46">
                  <c:v>-8.1206360125460883E-2</c:v>
                </c:pt>
                <c:pt idx="47">
                  <c:v>-0.39735505478083483</c:v>
                </c:pt>
                <c:pt idx="48">
                  <c:v>-0.37979121716094794</c:v>
                </c:pt>
                <c:pt idx="49">
                  <c:v>1.4500387981393379</c:v>
                </c:pt>
                <c:pt idx="50">
                  <c:v>1.0809969908588155</c:v>
                </c:pt>
                <c:pt idx="51">
                  <c:v>0.3655730957095239</c:v>
                </c:pt>
                <c:pt idx="52">
                  <c:v>0.95033107990750165</c:v>
                </c:pt>
                <c:pt idx="53">
                  <c:v>-0.39415402189824761</c:v>
                </c:pt>
                <c:pt idx="54">
                  <c:v>-0.35723403278989396</c:v>
                </c:pt>
                <c:pt idx="55">
                  <c:v>-1.9157479439527048</c:v>
                </c:pt>
                <c:pt idx="56">
                  <c:v>0.32282269737710945</c:v>
                </c:pt>
                <c:pt idx="57">
                  <c:v>-2.414499590114056</c:v>
                </c:pt>
                <c:pt idx="58">
                  <c:v>-0.74577056447194756</c:v>
                </c:pt>
                <c:pt idx="59">
                  <c:v>-1.1402486834725842</c:v>
                </c:pt>
                <c:pt idx="60">
                  <c:v>-0.79883335224578167</c:v>
                </c:pt>
                <c:pt idx="61">
                  <c:v>-0.65407130844694306</c:v>
                </c:pt>
                <c:pt idx="62">
                  <c:v>-0.3293012593638901</c:v>
                </c:pt>
                <c:pt idx="63">
                  <c:v>-1.6486045389098476</c:v>
                </c:pt>
                <c:pt idx="64">
                  <c:v>0.32282269737710945</c:v>
                </c:pt>
                <c:pt idx="65">
                  <c:v>-2.5564707407943876</c:v>
                </c:pt>
                <c:pt idx="66">
                  <c:v>-0.12946654513747793</c:v>
                </c:pt>
                <c:pt idx="67">
                  <c:v>-1.7380985314008726</c:v>
                </c:pt>
                <c:pt idx="68">
                  <c:v>-0.55936597577896829</c:v>
                </c:pt>
                <c:pt idx="69">
                  <c:v>1.2264388284308367</c:v>
                </c:pt>
                <c:pt idx="70">
                  <c:v>-0.36600686389959175</c:v>
                </c:pt>
                <c:pt idx="71">
                  <c:v>-1.8544344575443235</c:v>
                </c:pt>
                <c:pt idx="72">
                  <c:v>-0.30747345430789502</c:v>
                </c:pt>
                <c:pt idx="73">
                  <c:v>-0.33784118962091292</c:v>
                </c:pt>
                <c:pt idx="74">
                  <c:v>2.5263497518080955</c:v>
                </c:pt>
                <c:pt idx="75">
                  <c:v>-0.9874376150278471</c:v>
                </c:pt>
                <c:pt idx="76">
                  <c:v>-1.4684797037265571</c:v>
                </c:pt>
                <c:pt idx="77">
                  <c:v>0.61003199854692525</c:v>
                </c:pt>
                <c:pt idx="78">
                  <c:v>-1.1867839695037194</c:v>
                </c:pt>
                <c:pt idx="79">
                  <c:v>0.56550082797353185</c:v>
                </c:pt>
                <c:pt idx="80">
                  <c:v>-4.7522210726563046</c:v>
                </c:pt>
                <c:pt idx="81">
                  <c:v>-0.80476258561556424</c:v>
                </c:pt>
                <c:pt idx="82">
                  <c:v>-0.33162384101309722</c:v>
                </c:pt>
                <c:pt idx="83">
                  <c:v>-4.448660983208903</c:v>
                </c:pt>
                <c:pt idx="84">
                  <c:v>-2.4919560352630352</c:v>
                </c:pt>
                <c:pt idx="85">
                  <c:v>-3.1894966750216698</c:v>
                </c:pt>
                <c:pt idx="86">
                  <c:v>0.24558156694483993</c:v>
                </c:pt>
                <c:pt idx="87">
                  <c:v>-6.2869398319730652E-2</c:v>
                </c:pt>
                <c:pt idx="88">
                  <c:v>0.19962651399416595</c:v>
                </c:pt>
                <c:pt idx="89">
                  <c:v>-3.733416600315449</c:v>
                </c:pt>
                <c:pt idx="90">
                  <c:v>-2.8544973396907114</c:v>
                </c:pt>
                <c:pt idx="91">
                  <c:v>-1.3351055761100148</c:v>
                </c:pt>
                <c:pt idx="92">
                  <c:v>0.14043182690930933</c:v>
                </c:pt>
                <c:pt idx="93">
                  <c:v>0.43220579608633597</c:v>
                </c:pt>
                <c:pt idx="94">
                  <c:v>-0.26239553790316839</c:v>
                </c:pt>
                <c:pt idx="95">
                  <c:v>-1.0977441285836447</c:v>
                </c:pt>
                <c:pt idx="96">
                  <c:v>0.31749195837432553</c:v>
                </c:pt>
                <c:pt idx="97">
                  <c:v>-2.3315328975489757</c:v>
                </c:pt>
                <c:pt idx="98">
                  <c:v>0.22341733692641752</c:v>
                </c:pt>
                <c:pt idx="99">
                  <c:v>-0.49372083029338559</c:v>
                </c:pt>
                <c:pt idx="100">
                  <c:v>1.9524270559763719</c:v>
                </c:pt>
                <c:pt idx="101">
                  <c:v>1.8105341564010529</c:v>
                </c:pt>
                <c:pt idx="102">
                  <c:v>3.1792273577521306</c:v>
                </c:pt>
                <c:pt idx="103">
                  <c:v>-3.5027916306125051</c:v>
                </c:pt>
                <c:pt idx="104">
                  <c:v>-0.72584361479081283</c:v>
                </c:pt>
                <c:pt idx="105">
                  <c:v>-0.80252335575991574</c:v>
                </c:pt>
                <c:pt idx="106">
                  <c:v>-1.615469630961206</c:v>
                </c:pt>
                <c:pt idx="107">
                  <c:v>0.63011228370039529</c:v>
                </c:pt>
                <c:pt idx="108">
                  <c:v>0.14043182690930933</c:v>
                </c:pt>
                <c:pt idx="109">
                  <c:v>-0.357334529485548</c:v>
                </c:pt>
                <c:pt idx="110">
                  <c:v>0.14043182690930933</c:v>
                </c:pt>
                <c:pt idx="111">
                  <c:v>-2.221117177735509</c:v>
                </c:pt>
                <c:pt idx="112">
                  <c:v>2.2174525230071764</c:v>
                </c:pt>
                <c:pt idx="113">
                  <c:v>0.38782244079948153</c:v>
                </c:pt>
                <c:pt idx="114">
                  <c:v>1.785247091636198</c:v>
                </c:pt>
                <c:pt idx="115">
                  <c:v>-1.1444184922041121</c:v>
                </c:pt>
                <c:pt idx="116">
                  <c:v>-0.1730876776449749</c:v>
                </c:pt>
                <c:pt idx="117">
                  <c:v>-1.2216940235292828</c:v>
                </c:pt>
                <c:pt idx="118">
                  <c:v>0.92987165578554043</c:v>
                </c:pt>
                <c:pt idx="119">
                  <c:v>0.38201738446196648</c:v>
                </c:pt>
                <c:pt idx="120">
                  <c:v>0.87135862862085622</c:v>
                </c:pt>
                <c:pt idx="121">
                  <c:v>3.050406604238232E-2</c:v>
                </c:pt>
                <c:pt idx="122">
                  <c:v>0.94417625230888169</c:v>
                </c:pt>
                <c:pt idx="123">
                  <c:v>0.3363612229048773</c:v>
                </c:pt>
                <c:pt idx="124">
                  <c:v>0.29121417292978663</c:v>
                </c:pt>
                <c:pt idx="125">
                  <c:v>-0.10642351839733975</c:v>
                </c:pt>
                <c:pt idx="126">
                  <c:v>1.728636938197323</c:v>
                </c:pt>
                <c:pt idx="127">
                  <c:v>0.68828609823288278</c:v>
                </c:pt>
                <c:pt idx="128">
                  <c:v>-0.90074299150476311</c:v>
                </c:pt>
                <c:pt idx="129">
                  <c:v>-1.2326206515302516</c:v>
                </c:pt>
                <c:pt idx="130">
                  <c:v>-0.32920076266823606</c:v>
                </c:pt>
                <c:pt idx="131">
                  <c:v>-3.0502017755751364E-2</c:v>
                </c:pt>
                <c:pt idx="132">
                  <c:v>0.31749195837432553</c:v>
                </c:pt>
                <c:pt idx="133">
                  <c:v>3.6162141491883446E-2</c:v>
                </c:pt>
                <c:pt idx="134">
                  <c:v>-0.85019085251306048</c:v>
                </c:pt>
                <c:pt idx="135">
                  <c:v>2.1623013015984389</c:v>
                </c:pt>
                <c:pt idx="136">
                  <c:v>0.25725585698264897</c:v>
                </c:pt>
                <c:pt idx="137">
                  <c:v>-0.99113559067324875</c:v>
                </c:pt>
                <c:pt idx="138">
                  <c:v>-3.8960238110892518</c:v>
                </c:pt>
                <c:pt idx="139">
                  <c:v>0.91709474511914857</c:v>
                </c:pt>
                <c:pt idx="140">
                  <c:v>-6.6768655369478569E-2</c:v>
                </c:pt>
                <c:pt idx="141">
                  <c:v>0.58717173729743211</c:v>
                </c:pt>
                <c:pt idx="142">
                  <c:v>0.77551405543939755</c:v>
                </c:pt>
                <c:pt idx="143">
                  <c:v>0.14043182690930933</c:v>
                </c:pt>
                <c:pt idx="144">
                  <c:v>0.54118452147979978</c:v>
                </c:pt>
                <c:pt idx="145">
                  <c:v>-0.27010657227903334</c:v>
                </c:pt>
                <c:pt idx="146">
                  <c:v>0.14043182690930933</c:v>
                </c:pt>
                <c:pt idx="147">
                  <c:v>-0.34881367175352279</c:v>
                </c:pt>
                <c:pt idx="148">
                  <c:v>0.14043182690930933</c:v>
                </c:pt>
                <c:pt idx="149">
                  <c:v>-1.524557089290633</c:v>
                </c:pt>
                <c:pt idx="150">
                  <c:v>-0.35130312687017939</c:v>
                </c:pt>
                <c:pt idx="151">
                  <c:v>-0.46621501595142006</c:v>
                </c:pt>
                <c:pt idx="152">
                  <c:v>0.65424042918826786</c:v>
                </c:pt>
                <c:pt idx="153">
                  <c:v>-1.5758251932559875</c:v>
                </c:pt>
                <c:pt idx="154">
                  <c:v>0.19559938152146908</c:v>
                </c:pt>
                <c:pt idx="155">
                  <c:v>-0.22144206712798375</c:v>
                </c:pt>
                <c:pt idx="156">
                  <c:v>0.49157092388581514</c:v>
                </c:pt>
                <c:pt idx="157">
                  <c:v>-1.5424310800454044</c:v>
                </c:pt>
                <c:pt idx="158">
                  <c:v>-0.15539273456702254</c:v>
                </c:pt>
                <c:pt idx="159">
                  <c:v>-0.2387602475447809</c:v>
                </c:pt>
                <c:pt idx="160">
                  <c:v>1.1025609851277207</c:v>
                </c:pt>
                <c:pt idx="161">
                  <c:v>-0.64874056944415859</c:v>
                </c:pt>
                <c:pt idx="162">
                  <c:v>-1.3182436578507457</c:v>
                </c:pt>
                <c:pt idx="163">
                  <c:v>-0.43415210800583526</c:v>
                </c:pt>
                <c:pt idx="164">
                  <c:v>-5.1769914822504079E-2</c:v>
                </c:pt>
                <c:pt idx="165">
                  <c:v>0.1183772547816104</c:v>
                </c:pt>
                <c:pt idx="166">
                  <c:v>0.99531348484309812</c:v>
                </c:pt>
                <c:pt idx="167">
                  <c:v>0.29762595994198304</c:v>
                </c:pt>
                <c:pt idx="168">
                  <c:v>-0.61744719691448346</c:v>
                </c:pt>
                <c:pt idx="169">
                  <c:v>0.7056294452958406</c:v>
                </c:pt>
                <c:pt idx="170">
                  <c:v>0.18305026967524704</c:v>
                </c:pt>
                <c:pt idx="171">
                  <c:v>-0.78963169590505433</c:v>
                </c:pt>
                <c:pt idx="172">
                  <c:v>-0.81444130771604228</c:v>
                </c:pt>
                <c:pt idx="173">
                  <c:v>0.14043182690930933</c:v>
                </c:pt>
                <c:pt idx="174">
                  <c:v>-0.84586482864677759</c:v>
                </c:pt>
                <c:pt idx="175">
                  <c:v>-0.44179118648471161</c:v>
                </c:pt>
                <c:pt idx="176">
                  <c:v>-0.27805535618599564</c:v>
                </c:pt>
                <c:pt idx="177">
                  <c:v>0.32282269737710945</c:v>
                </c:pt>
                <c:pt idx="178">
                  <c:v>-1.236615552303403</c:v>
                </c:pt>
                <c:pt idx="179">
                  <c:v>0.14043182690930933</c:v>
                </c:pt>
                <c:pt idx="180">
                  <c:v>-0.3293012593638901</c:v>
                </c:pt>
                <c:pt idx="181">
                  <c:v>-1.2192437601873132</c:v>
                </c:pt>
                <c:pt idx="182">
                  <c:v>-0.19178439383735141</c:v>
                </c:pt>
                <c:pt idx="183">
                  <c:v>0.54736652671885533</c:v>
                </c:pt>
                <c:pt idx="184">
                  <c:v>0.76513085439360451</c:v>
                </c:pt>
                <c:pt idx="185">
                  <c:v>-0.67903987485032768</c:v>
                </c:pt>
                <c:pt idx="186">
                  <c:v>0.68366419679070711</c:v>
                </c:pt>
                <c:pt idx="187">
                  <c:v>0.91523876374637469</c:v>
                </c:pt>
                <c:pt idx="188">
                  <c:v>-9.1305208629713211E-2</c:v>
                </c:pt>
                <c:pt idx="189">
                  <c:v>-0.78799096041640471</c:v>
                </c:pt>
                <c:pt idx="190">
                  <c:v>-0.38398632180954845</c:v>
                </c:pt>
                <c:pt idx="191">
                  <c:v>-1.2411728963374866</c:v>
                </c:pt>
                <c:pt idx="192">
                  <c:v>-1.8542648512282249</c:v>
                </c:pt>
                <c:pt idx="193">
                  <c:v>-1.1562084669646362</c:v>
                </c:pt>
                <c:pt idx="194">
                  <c:v>0.10217770044448804</c:v>
                </c:pt>
                <c:pt idx="195">
                  <c:v>0.20931695472605588</c:v>
                </c:pt>
                <c:pt idx="196">
                  <c:v>7.4187414228005941E-2</c:v>
                </c:pt>
                <c:pt idx="197">
                  <c:v>-1.2489713774969147</c:v>
                </c:pt>
                <c:pt idx="198">
                  <c:v>1.2985523530109897</c:v>
                </c:pt>
                <c:pt idx="199">
                  <c:v>0.14043182690930933</c:v>
                </c:pt>
                <c:pt idx="200">
                  <c:v>0.74679912539756621</c:v>
                </c:pt>
                <c:pt idx="201">
                  <c:v>0.94411901887391547</c:v>
                </c:pt>
                <c:pt idx="202">
                  <c:v>-1.2403950209520476</c:v>
                </c:pt>
                <c:pt idx="203">
                  <c:v>-1.791781565659136</c:v>
                </c:pt>
                <c:pt idx="204">
                  <c:v>-0.47698399934149238</c:v>
                </c:pt>
                <c:pt idx="205">
                  <c:v>-0.87278472856462797</c:v>
                </c:pt>
                <c:pt idx="206">
                  <c:v>0.88529360021578618</c:v>
                </c:pt>
                <c:pt idx="207">
                  <c:v>-2.7378879033634531</c:v>
                </c:pt>
                <c:pt idx="208">
                  <c:v>3.6262638187537527E-2</c:v>
                </c:pt>
                <c:pt idx="209">
                  <c:v>-0.88430582477517761</c:v>
                </c:pt>
                <c:pt idx="210">
                  <c:v>-1.2363106550443845</c:v>
                </c:pt>
                <c:pt idx="211">
                  <c:v>0.89955040466488245</c:v>
                </c:pt>
                <c:pt idx="212">
                  <c:v>0.26447927652852404</c:v>
                </c:pt>
                <c:pt idx="213">
                  <c:v>-0.89489589282343651</c:v>
                </c:pt>
                <c:pt idx="214">
                  <c:v>1.5589180871358643</c:v>
                </c:pt>
                <c:pt idx="215">
                  <c:v>-1.4824460623966969</c:v>
                </c:pt>
                <c:pt idx="216">
                  <c:v>-1.7941650716441886</c:v>
                </c:pt>
                <c:pt idx="217">
                  <c:v>-0.17948406745668161</c:v>
                </c:pt>
                <c:pt idx="218">
                  <c:v>0.70419493512444375</c:v>
                </c:pt>
                <c:pt idx="219">
                  <c:v>0.14043182690930933</c:v>
                </c:pt>
                <c:pt idx="220">
                  <c:v>1.7635031615604802E-2</c:v>
                </c:pt>
                <c:pt idx="221">
                  <c:v>2.9561069381880531</c:v>
                </c:pt>
                <c:pt idx="222">
                  <c:v>0.14043182690930933</c:v>
                </c:pt>
                <c:pt idx="223">
                  <c:v>0.60981331716751452</c:v>
                </c:pt>
                <c:pt idx="224">
                  <c:v>1.6508573420864789</c:v>
                </c:pt>
                <c:pt idx="225">
                  <c:v>1.2351517316666587</c:v>
                </c:pt>
                <c:pt idx="226">
                  <c:v>8.740804466977796E-2</c:v>
                </c:pt>
                <c:pt idx="227">
                  <c:v>0.79821658655827166</c:v>
                </c:pt>
                <c:pt idx="228">
                  <c:v>0.58747663455645016</c:v>
                </c:pt>
                <c:pt idx="229">
                  <c:v>-0.69585902673106037</c:v>
                </c:pt>
                <c:pt idx="230">
                  <c:v>0.47847029850837852</c:v>
                </c:pt>
                <c:pt idx="231">
                  <c:v>1.2356827889631459</c:v>
                </c:pt>
                <c:pt idx="232">
                  <c:v>0.14043182690930933</c:v>
                </c:pt>
                <c:pt idx="233">
                  <c:v>1.7971652371893827</c:v>
                </c:pt>
                <c:pt idx="234">
                  <c:v>-1.0076489890461349</c:v>
                </c:pt>
                <c:pt idx="235">
                  <c:v>0.24707169980980329</c:v>
                </c:pt>
                <c:pt idx="236">
                  <c:v>-0.88296058702497882</c:v>
                </c:pt>
                <c:pt idx="237">
                  <c:v>-1.0452811510915399</c:v>
                </c:pt>
                <c:pt idx="238">
                  <c:v>-0.64153872251745492</c:v>
                </c:pt>
                <c:pt idx="239">
                  <c:v>0.46957267811519798</c:v>
                </c:pt>
                <c:pt idx="240">
                  <c:v>-0.3293012593638901</c:v>
                </c:pt>
                <c:pt idx="241">
                  <c:v>-0.20515331304902149</c:v>
                </c:pt>
                <c:pt idx="242">
                  <c:v>1.4597351064552682</c:v>
                </c:pt>
                <c:pt idx="243">
                  <c:v>0.14043182690930933</c:v>
                </c:pt>
                <c:pt idx="244">
                  <c:v>-0.35723403278989396</c:v>
                </c:pt>
                <c:pt idx="245">
                  <c:v>0.31488774132233882</c:v>
                </c:pt>
                <c:pt idx="246">
                  <c:v>-0.11705692200428928</c:v>
                </c:pt>
                <c:pt idx="247">
                  <c:v>-1.4114029426545722</c:v>
                </c:pt>
                <c:pt idx="248">
                  <c:v>-0.58921854591258493</c:v>
                </c:pt>
                <c:pt idx="249">
                  <c:v>-0.27000607558337947</c:v>
                </c:pt>
                <c:pt idx="250">
                  <c:v>-1.6318274221173203</c:v>
                </c:pt>
                <c:pt idx="251">
                  <c:v>1.3141637284001666</c:v>
                </c:pt>
                <c:pt idx="252">
                  <c:v>-1.6338874106990926</c:v>
                </c:pt>
                <c:pt idx="253">
                  <c:v>9.6190042351887405E-3</c:v>
                </c:pt>
                <c:pt idx="254">
                  <c:v>-1.2684659418233271</c:v>
                </c:pt>
                <c:pt idx="255">
                  <c:v>-0.4755086577711381</c:v>
                </c:pt>
                <c:pt idx="256">
                  <c:v>0.67790289718708974</c:v>
                </c:pt>
                <c:pt idx="257">
                  <c:v>7.9013036519951604E-2</c:v>
                </c:pt>
                <c:pt idx="258">
                  <c:v>-0.68044397807606793</c:v>
                </c:pt>
                <c:pt idx="259">
                  <c:v>0.98502287719427795</c:v>
                </c:pt>
                <c:pt idx="260">
                  <c:v>0.51230900480499419</c:v>
                </c:pt>
                <c:pt idx="261">
                  <c:v>0.43275318570249849</c:v>
                </c:pt>
                <c:pt idx="262">
                  <c:v>-0.80252335575991574</c:v>
                </c:pt>
                <c:pt idx="263">
                  <c:v>3.0672481388866575</c:v>
                </c:pt>
                <c:pt idx="264">
                  <c:v>-1.268566438518981</c:v>
                </c:pt>
                <c:pt idx="265">
                  <c:v>1.3725071492487519</c:v>
                </c:pt>
                <c:pt idx="266">
                  <c:v>-1.8985690273656253</c:v>
                </c:pt>
                <c:pt idx="267">
                  <c:v>1.3725071492487519</c:v>
                </c:pt>
                <c:pt idx="268">
                  <c:v>-0.98141411571115877</c:v>
                </c:pt>
                <c:pt idx="269">
                  <c:v>0.14043182690930933</c:v>
                </c:pt>
                <c:pt idx="270">
                  <c:v>1.4218909650695952</c:v>
                </c:pt>
                <c:pt idx="271">
                  <c:v>-0.49731033711186562</c:v>
                </c:pt>
                <c:pt idx="272">
                  <c:v>-0.41467323519763172</c:v>
                </c:pt>
                <c:pt idx="273">
                  <c:v>0.86645151332566828</c:v>
                </c:pt>
                <c:pt idx="274">
                  <c:v>0.24152564609030941</c:v>
                </c:pt>
                <c:pt idx="275">
                  <c:v>0.96206924675606331</c:v>
                </c:pt>
                <c:pt idx="276">
                  <c:v>-8.7615205115579214E-2</c:v>
                </c:pt>
                <c:pt idx="277">
                  <c:v>-0.54687569404106129</c:v>
                </c:pt>
                <c:pt idx="278">
                  <c:v>0.93250170719810044</c:v>
                </c:pt>
                <c:pt idx="279">
                  <c:v>1.8982590563703814</c:v>
                </c:pt>
                <c:pt idx="280">
                  <c:v>0.53077394919651411</c:v>
                </c:pt>
                <c:pt idx="281">
                  <c:v>1.1534663926843503</c:v>
                </c:pt>
                <c:pt idx="282">
                  <c:v>0.50606483408118064</c:v>
                </c:pt>
                <c:pt idx="283">
                  <c:v>-1.9294490068964147</c:v>
                </c:pt>
                <c:pt idx="284">
                  <c:v>0.19817788009503873</c:v>
                </c:pt>
                <c:pt idx="285">
                  <c:v>0.97521200593026469</c:v>
                </c:pt>
                <c:pt idx="286">
                  <c:v>-0.27901229495814001</c:v>
                </c:pt>
                <c:pt idx="287">
                  <c:v>0.54377701990037497</c:v>
                </c:pt>
                <c:pt idx="288">
                  <c:v>1.6087619677986256</c:v>
                </c:pt>
                <c:pt idx="289">
                  <c:v>0.14043182690930933</c:v>
                </c:pt>
                <c:pt idx="290">
                  <c:v>0.32282269737710945</c:v>
                </c:pt>
                <c:pt idx="291">
                  <c:v>1.8083922949785971</c:v>
                </c:pt>
                <c:pt idx="292">
                  <c:v>1.2165668226406738</c:v>
                </c:pt>
                <c:pt idx="293">
                  <c:v>-0.78740151405576164</c:v>
                </c:pt>
                <c:pt idx="294">
                  <c:v>-0.3293012593638901</c:v>
                </c:pt>
                <c:pt idx="295">
                  <c:v>1.5913901756825359</c:v>
                </c:pt>
                <c:pt idx="296">
                  <c:v>0.61365392330533519</c:v>
                </c:pt>
                <c:pt idx="297">
                  <c:v>0.14043182690930933</c:v>
                </c:pt>
                <c:pt idx="298">
                  <c:v>0.47776146094777117</c:v>
                </c:pt>
                <c:pt idx="299">
                  <c:v>-0.5047565087754734</c:v>
                </c:pt>
                <c:pt idx="300">
                  <c:v>-1.2019255797705164</c:v>
                </c:pt>
                <c:pt idx="301">
                  <c:v>-5.912419675265404E-2</c:v>
                </c:pt>
                <c:pt idx="302">
                  <c:v>-5.9581934993921122E-2</c:v>
                </c:pt>
                <c:pt idx="303">
                  <c:v>-0.52931502126712038</c:v>
                </c:pt>
                <c:pt idx="304">
                  <c:v>-0.99894761084466599</c:v>
                </c:pt>
                <c:pt idx="305">
                  <c:v>-0.6718001844606899</c:v>
                </c:pt>
                <c:pt idx="306">
                  <c:v>-0.27347721147771809</c:v>
                </c:pt>
                <c:pt idx="307">
                  <c:v>0.13366645385440351</c:v>
                </c:pt>
                <c:pt idx="308">
                  <c:v>-1.5389898619968228</c:v>
                </c:pt>
                <c:pt idx="309">
                  <c:v>-1.886104326594803</c:v>
                </c:pt>
                <c:pt idx="310">
                  <c:v>0.22765978411582427</c:v>
                </c:pt>
                <c:pt idx="311">
                  <c:v>-2.3021700272213216E-2</c:v>
                </c:pt>
                <c:pt idx="312">
                  <c:v>0.55780836427590585</c:v>
                </c:pt>
                <c:pt idx="313">
                  <c:v>1.392555016462292</c:v>
                </c:pt>
                <c:pt idx="314">
                  <c:v>0.52964107062402499</c:v>
                </c:pt>
                <c:pt idx="315">
                  <c:v>1.6450845174485096</c:v>
                </c:pt>
                <c:pt idx="316">
                  <c:v>-0.99894761084466599</c:v>
                </c:pt>
                <c:pt idx="317">
                  <c:v>0.57089497118745514</c:v>
                </c:pt>
                <c:pt idx="318">
                  <c:v>0.27774769904454039</c:v>
                </c:pt>
                <c:pt idx="319">
                  <c:v>1.2593783554992388</c:v>
                </c:pt>
                <c:pt idx="320">
                  <c:v>0.34270095827455199</c:v>
                </c:pt>
                <c:pt idx="321">
                  <c:v>0.61748597565769003</c:v>
                </c:pt>
                <c:pt idx="322">
                  <c:v>1.9034892986775127</c:v>
                </c:pt>
                <c:pt idx="323">
                  <c:v>0.34878246681795322</c:v>
                </c:pt>
                <c:pt idx="324">
                  <c:v>-1.8224495658496582</c:v>
                </c:pt>
                <c:pt idx="325">
                  <c:v>-0.15494584164651434</c:v>
                </c:pt>
                <c:pt idx="326">
                  <c:v>-1.4326344134334823</c:v>
                </c:pt>
                <c:pt idx="327">
                  <c:v>0.74748078531773998</c:v>
                </c:pt>
                <c:pt idx="328">
                  <c:v>-0.57557069024642349</c:v>
                </c:pt>
                <c:pt idx="329">
                  <c:v>0.10576720726296779</c:v>
                </c:pt>
                <c:pt idx="330">
                  <c:v>-0.86809000991399188</c:v>
                </c:pt>
                <c:pt idx="331">
                  <c:v>1.5840752791241288</c:v>
                </c:pt>
                <c:pt idx="332">
                  <c:v>-1.2964992119449856</c:v>
                </c:pt>
                <c:pt idx="333">
                  <c:v>-0.20500633216100725</c:v>
                </c:pt>
                <c:pt idx="334">
                  <c:v>0.10448603992057975</c:v>
                </c:pt>
                <c:pt idx="335">
                  <c:v>-0.50112324522309459</c:v>
                </c:pt>
                <c:pt idx="336">
                  <c:v>0.86236506374437316</c:v>
                </c:pt>
                <c:pt idx="337">
                  <c:v>1.4868084396969765</c:v>
                </c:pt>
                <c:pt idx="338">
                  <c:v>2.4748769465194789</c:v>
                </c:pt>
                <c:pt idx="339">
                  <c:v>1.1367205420493331</c:v>
                </c:pt>
                <c:pt idx="340">
                  <c:v>0.48895399624982555</c:v>
                </c:pt>
                <c:pt idx="341">
                  <c:v>0.2609069642249367</c:v>
                </c:pt>
                <c:pt idx="342">
                  <c:v>0.38201738446196648</c:v>
                </c:pt>
                <c:pt idx="343">
                  <c:v>-1.2914195722615418</c:v>
                </c:pt>
                <c:pt idx="344">
                  <c:v>0.36497565625105488</c:v>
                </c:pt>
                <c:pt idx="345">
                  <c:v>0.42042275523568728</c:v>
                </c:pt>
                <c:pt idx="346">
                  <c:v>0.97022425598027895</c:v>
                </c:pt>
                <c:pt idx="347">
                  <c:v>-0.14968086117784413</c:v>
                </c:pt>
                <c:pt idx="348">
                  <c:v>-0.48827301550148361</c:v>
                </c:pt>
                <c:pt idx="349">
                  <c:v>1.327725554427104</c:v>
                </c:pt>
                <c:pt idx="350">
                  <c:v>1.210595946633473</c:v>
                </c:pt>
                <c:pt idx="351">
                  <c:v>2.2813725263020221</c:v>
                </c:pt>
                <c:pt idx="352">
                  <c:v>2.277839418519982</c:v>
                </c:pt>
                <c:pt idx="353">
                  <c:v>0.92524975434336376</c:v>
                </c:pt>
                <c:pt idx="354">
                  <c:v>0.20560752584191339</c:v>
                </c:pt>
                <c:pt idx="355">
                  <c:v>0.31488774132233882</c:v>
                </c:pt>
                <c:pt idx="356">
                  <c:v>1.0654343843989358E-2</c:v>
                </c:pt>
                <c:pt idx="357">
                  <c:v>0.14043182690930933</c:v>
                </c:pt>
                <c:pt idx="358">
                  <c:v>0.8412180842100262</c:v>
                </c:pt>
                <c:pt idx="359">
                  <c:v>8.6994663007466971E-2</c:v>
                </c:pt>
                <c:pt idx="360">
                  <c:v>0.66927062860606457</c:v>
                </c:pt>
                <c:pt idx="361">
                  <c:v>0.86327272901708485</c:v>
                </c:pt>
                <c:pt idx="362">
                  <c:v>1.0078950146292498</c:v>
                </c:pt>
                <c:pt idx="363">
                  <c:v>-0.66506031649628572</c:v>
                </c:pt>
                <c:pt idx="364">
                  <c:v>2.2527390892634327</c:v>
                </c:pt>
                <c:pt idx="365">
                  <c:v>0.6202574694620997</c:v>
                </c:pt>
                <c:pt idx="366">
                  <c:v>0.14043182690930933</c:v>
                </c:pt>
                <c:pt idx="367">
                  <c:v>1.0070437483929784</c:v>
                </c:pt>
                <c:pt idx="368">
                  <c:v>0.23087234203276466</c:v>
                </c:pt>
                <c:pt idx="369">
                  <c:v>0.63245113619336535</c:v>
                </c:pt>
                <c:pt idx="370">
                  <c:v>-0.67111303665785305</c:v>
                </c:pt>
                <c:pt idx="371">
                  <c:v>-0.32920076266823606</c:v>
                </c:pt>
                <c:pt idx="372">
                  <c:v>-2.2637305968651833</c:v>
                </c:pt>
                <c:pt idx="373">
                  <c:v>-0.81407545920823299</c:v>
                </c:pt>
                <c:pt idx="374">
                  <c:v>0.14043182690930933</c:v>
                </c:pt>
                <c:pt idx="375">
                  <c:v>-0.58260206954555849</c:v>
                </c:pt>
                <c:pt idx="376">
                  <c:v>0.14043182690930933</c:v>
                </c:pt>
                <c:pt idx="377">
                  <c:v>-0.36051039572197419</c:v>
                </c:pt>
                <c:pt idx="378">
                  <c:v>0.74360692595771927</c:v>
                </c:pt>
                <c:pt idx="379">
                  <c:v>0.52828194747159318</c:v>
                </c:pt>
                <c:pt idx="380">
                  <c:v>0.14043182690930933</c:v>
                </c:pt>
                <c:pt idx="381">
                  <c:v>-1.3789857112355317</c:v>
                </c:pt>
                <c:pt idx="382">
                  <c:v>-0.24207330215737538</c:v>
                </c:pt>
                <c:pt idx="383">
                  <c:v>-3.8735385247820595E-2</c:v>
                </c:pt>
                <c:pt idx="384">
                  <c:v>0.96489351697749459</c:v>
                </c:pt>
                <c:pt idx="385">
                  <c:v>0.19962651399416595</c:v>
                </c:pt>
                <c:pt idx="386">
                  <c:v>-1.0315751029213069</c:v>
                </c:pt>
                <c:pt idx="387">
                  <c:v>0.50589522776508278</c:v>
                </c:pt>
                <c:pt idx="388">
                  <c:v>-0.79893384894143538</c:v>
                </c:pt>
                <c:pt idx="389">
                  <c:v>1.3728729977565621</c:v>
                </c:pt>
                <c:pt idx="390">
                  <c:v>0.14043182690930933</c:v>
                </c:pt>
                <c:pt idx="391">
                  <c:v>-2.7761661415659091</c:v>
                </c:pt>
                <c:pt idx="392">
                  <c:v>-0.65460512616763045</c:v>
                </c:pt>
                <c:pt idx="393">
                  <c:v>0.14043182690930933</c:v>
                </c:pt>
                <c:pt idx="394">
                  <c:v>-0.32940175605954369</c:v>
                </c:pt>
                <c:pt idx="395">
                  <c:v>0.14043182690930933</c:v>
                </c:pt>
                <c:pt idx="396">
                  <c:v>0.14043182690930933</c:v>
                </c:pt>
                <c:pt idx="397">
                  <c:v>-0.59234822871654891</c:v>
                </c:pt>
                <c:pt idx="398">
                  <c:v>0.67790289718708974</c:v>
                </c:pt>
                <c:pt idx="399">
                  <c:v>0.14043182690930933</c:v>
                </c:pt>
                <c:pt idx="400">
                  <c:v>0.34274238840780175</c:v>
                </c:pt>
                <c:pt idx="401">
                  <c:v>0.82946241459687076</c:v>
                </c:pt>
                <c:pt idx="402">
                  <c:v>0.29250144625645225</c:v>
                </c:pt>
                <c:pt idx="403">
                  <c:v>0.56852098754166469</c:v>
                </c:pt>
                <c:pt idx="404">
                  <c:v>4.0344257077418117E-3</c:v>
                </c:pt>
                <c:pt idx="405">
                  <c:v>-0.41496911277352616</c:v>
                </c:pt>
                <c:pt idx="406">
                  <c:v>-0.68595308504207653</c:v>
                </c:pt>
                <c:pt idx="407">
                  <c:v>-7.1976471235770112E-2</c:v>
                </c:pt>
                <c:pt idx="408">
                  <c:v>-0.32920076266823606</c:v>
                </c:pt>
                <c:pt idx="409">
                  <c:v>0.71098862935175711</c:v>
                </c:pt>
                <c:pt idx="410">
                  <c:v>-0.99550639279608422</c:v>
                </c:pt>
                <c:pt idx="411">
                  <c:v>0.98484088749538179</c:v>
                </c:pt>
                <c:pt idx="412">
                  <c:v>0.9617677566691013</c:v>
                </c:pt>
                <c:pt idx="413">
                  <c:v>-0.357334529485548</c:v>
                </c:pt>
                <c:pt idx="414">
                  <c:v>-0.15224112789887417</c:v>
                </c:pt>
                <c:pt idx="415">
                  <c:v>-1.7071381078289816</c:v>
                </c:pt>
                <c:pt idx="416">
                  <c:v>0.14043182690930933</c:v>
                </c:pt>
                <c:pt idx="417">
                  <c:v>0.59152620621684615</c:v>
                </c:pt>
                <c:pt idx="418">
                  <c:v>0.73709758427194649</c:v>
                </c:pt>
                <c:pt idx="419">
                  <c:v>0.63960734355204518</c:v>
                </c:pt>
                <c:pt idx="420">
                  <c:v>-1.518237895675409</c:v>
                </c:pt>
                <c:pt idx="421">
                  <c:v>-0.553442973157935</c:v>
                </c:pt>
                <c:pt idx="422">
                  <c:v>0.50589522776508278</c:v>
                </c:pt>
                <c:pt idx="423">
                  <c:v>0.5778086330122596</c:v>
                </c:pt>
                <c:pt idx="424">
                  <c:v>-0.79893384894143538</c:v>
                </c:pt>
                <c:pt idx="425">
                  <c:v>-1.0833512978297499</c:v>
                </c:pt>
                <c:pt idx="426">
                  <c:v>-1.0268803842706702</c:v>
                </c:pt>
                <c:pt idx="427">
                  <c:v>0.85059222652927058</c:v>
                </c:pt>
                <c:pt idx="428">
                  <c:v>2.2189433627610604E-2</c:v>
                </c:pt>
                <c:pt idx="429">
                  <c:v>0.96196875006040961</c:v>
                </c:pt>
                <c:pt idx="430">
                  <c:v>0.88092279809294982</c:v>
                </c:pt>
                <c:pt idx="431">
                  <c:v>-0.56486357267283072</c:v>
                </c:pt>
                <c:pt idx="432">
                  <c:v>0.23644600640686589</c:v>
                </c:pt>
                <c:pt idx="433">
                  <c:v>-0.4870285295199106</c:v>
                </c:pt>
                <c:pt idx="434">
                  <c:v>-8.7615205115579214E-2</c:v>
                </c:pt>
                <c:pt idx="435">
                  <c:v>-8.2457014450970798E-2</c:v>
                </c:pt>
                <c:pt idx="436">
                  <c:v>0.14043182690930933</c:v>
                </c:pt>
                <c:pt idx="437">
                  <c:v>-0.58538156151043697</c:v>
                </c:pt>
                <c:pt idx="438">
                  <c:v>0.12990437243396363</c:v>
                </c:pt>
                <c:pt idx="439">
                  <c:v>-6.3271938508054987E-2</c:v>
                </c:pt>
                <c:pt idx="440">
                  <c:v>-1.1923079951592142</c:v>
                </c:pt>
                <c:pt idx="441">
                  <c:v>0.62132606140935376</c:v>
                </c:pt>
                <c:pt idx="442">
                  <c:v>0.1218042203373768</c:v>
                </c:pt>
                <c:pt idx="443">
                  <c:v>-0.4368903485880441</c:v>
                </c:pt>
                <c:pt idx="444">
                  <c:v>-1.2035555947028784</c:v>
                </c:pt>
                <c:pt idx="445">
                  <c:v>1.7414801980599564</c:v>
                </c:pt>
                <c:pt idx="446">
                  <c:v>1.0228609125956709</c:v>
                </c:pt>
                <c:pt idx="447">
                  <c:v>1.2124914734531087</c:v>
                </c:pt>
                <c:pt idx="448">
                  <c:v>-1.0779756848248783</c:v>
                </c:pt>
                <c:pt idx="449">
                  <c:v>0.14043182690930933</c:v>
                </c:pt>
                <c:pt idx="450">
                  <c:v>0.18159444195765073</c:v>
                </c:pt>
                <c:pt idx="451">
                  <c:v>-0.24197280546172131</c:v>
                </c:pt>
                <c:pt idx="452">
                  <c:v>1.1809522731898459</c:v>
                </c:pt>
                <c:pt idx="453">
                  <c:v>1.5984508183953536</c:v>
                </c:pt>
                <c:pt idx="454">
                  <c:v>0.92243364249358428</c:v>
                </c:pt>
                <c:pt idx="455">
                  <c:v>-1.4935381010030981</c:v>
                </c:pt>
                <c:pt idx="456">
                  <c:v>0.96669114819823965</c:v>
                </c:pt>
                <c:pt idx="457">
                  <c:v>-2.2905606093217643</c:v>
                </c:pt>
                <c:pt idx="458">
                  <c:v>0.14043182690930933</c:v>
                </c:pt>
                <c:pt idx="459">
                  <c:v>0.47485247051749108</c:v>
                </c:pt>
                <c:pt idx="460">
                  <c:v>0.14043182690930933</c:v>
                </c:pt>
                <c:pt idx="461">
                  <c:v>0.33134355510913449</c:v>
                </c:pt>
                <c:pt idx="462">
                  <c:v>0.7639699241223491</c:v>
                </c:pt>
                <c:pt idx="463">
                  <c:v>0.14043182690930933</c:v>
                </c:pt>
                <c:pt idx="464">
                  <c:v>0.14043182690930933</c:v>
                </c:pt>
                <c:pt idx="465">
                  <c:v>0.28685447120068075</c:v>
                </c:pt>
                <c:pt idx="466">
                  <c:v>2.356353142718318</c:v>
                </c:pt>
                <c:pt idx="467">
                  <c:v>0.68495333626436283</c:v>
                </c:pt>
                <c:pt idx="468">
                  <c:v>1.3950023377821854</c:v>
                </c:pt>
                <c:pt idx="469">
                  <c:v>-0.32422161968044638</c:v>
                </c:pt>
                <c:pt idx="470">
                  <c:v>1.0880897003604386</c:v>
                </c:pt>
                <c:pt idx="471">
                  <c:v>0.22765978411582427</c:v>
                </c:pt>
                <c:pt idx="472">
                  <c:v>0.14043182690930933</c:v>
                </c:pt>
                <c:pt idx="473">
                  <c:v>0.43913057182179427</c:v>
                </c:pt>
                <c:pt idx="474">
                  <c:v>-1.1211390790911073</c:v>
                </c:pt>
                <c:pt idx="475">
                  <c:v>0.51998114290901321</c:v>
                </c:pt>
                <c:pt idx="476">
                  <c:v>1.5557492859528241</c:v>
                </c:pt>
                <c:pt idx="477">
                  <c:v>0.14749087294877844</c:v>
                </c:pt>
                <c:pt idx="478">
                  <c:v>-1.4965129738482164</c:v>
                </c:pt>
                <c:pt idx="479">
                  <c:v>1.2493109658658084</c:v>
                </c:pt>
                <c:pt idx="480">
                  <c:v>-1.4336845872878128</c:v>
                </c:pt>
                <c:pt idx="481">
                  <c:v>0.79103358399654033</c:v>
                </c:pt>
                <c:pt idx="482">
                  <c:v>7.1130390984545114E-2</c:v>
                </c:pt>
                <c:pt idx="483">
                  <c:v>1.7585507146527006</c:v>
                </c:pt>
                <c:pt idx="484">
                  <c:v>-0.34324861434161802</c:v>
                </c:pt>
                <c:pt idx="485">
                  <c:v>0.22765978411582427</c:v>
                </c:pt>
                <c:pt idx="486">
                  <c:v>-1.7198761325432279</c:v>
                </c:pt>
                <c:pt idx="487">
                  <c:v>-1.1167711232448165</c:v>
                </c:pt>
                <c:pt idx="488">
                  <c:v>-0.3293012593638901</c:v>
                </c:pt>
                <c:pt idx="489">
                  <c:v>0.14033133021365554</c:v>
                </c:pt>
                <c:pt idx="490">
                  <c:v>-0.24197280546172131</c:v>
                </c:pt>
                <c:pt idx="491">
                  <c:v>0.14043182690930933</c:v>
                </c:pt>
                <c:pt idx="492">
                  <c:v>-1.5194774496071897</c:v>
                </c:pt>
                <c:pt idx="493">
                  <c:v>-1.0157883456642702</c:v>
                </c:pt>
                <c:pt idx="494">
                  <c:v>0.32698701822597481</c:v>
                </c:pt>
                <c:pt idx="495">
                  <c:v>-1.1910264166931255</c:v>
                </c:pt>
                <c:pt idx="496">
                  <c:v>0.14043182690930933</c:v>
                </c:pt>
                <c:pt idx="497">
                  <c:v>-1.5557076609330727</c:v>
                </c:pt>
                <c:pt idx="498">
                  <c:v>0.50840368657415058</c:v>
                </c:pt>
                <c:pt idx="499">
                  <c:v>0.14043182690930933</c:v>
                </c:pt>
                <c:pt idx="500">
                  <c:v>0.49243665717851753</c:v>
                </c:pt>
                <c:pt idx="501">
                  <c:v>-0.69476466021966365</c:v>
                </c:pt>
                <c:pt idx="502">
                  <c:v>-0.72013735316502236</c:v>
                </c:pt>
                <c:pt idx="503">
                  <c:v>6.5925315323576192E-2</c:v>
                </c:pt>
                <c:pt idx="504">
                  <c:v>-0.28317961391480928</c:v>
                </c:pt>
                <c:pt idx="505">
                  <c:v>-1.2684659418233271</c:v>
                </c:pt>
                <c:pt idx="506">
                  <c:v>0.50589522776508278</c:v>
                </c:pt>
                <c:pt idx="507">
                  <c:v>-0.62546322429489953</c:v>
                </c:pt>
                <c:pt idx="508">
                  <c:v>-1.0250352482186562</c:v>
                </c:pt>
                <c:pt idx="509">
                  <c:v>-1.2684659418233271</c:v>
                </c:pt>
                <c:pt idx="510">
                  <c:v>1.4320676848414173</c:v>
                </c:pt>
                <c:pt idx="511">
                  <c:v>0.46747875659763183</c:v>
                </c:pt>
                <c:pt idx="512">
                  <c:v>1.4147410837028087</c:v>
                </c:pt>
                <c:pt idx="513">
                  <c:v>-0.15456056776869592</c:v>
                </c:pt>
                <c:pt idx="514">
                  <c:v>-1.1798786806141828</c:v>
                </c:pt>
                <c:pt idx="515">
                  <c:v>-0.23859064122868304</c:v>
                </c:pt>
                <c:pt idx="516">
                  <c:v>0.9296896660866435</c:v>
                </c:pt>
                <c:pt idx="517">
                  <c:v>-0.3293012593638901</c:v>
                </c:pt>
                <c:pt idx="518">
                  <c:v>-0.45714718132416027</c:v>
                </c:pt>
                <c:pt idx="519">
                  <c:v>-5.0187371837925494E-2</c:v>
                </c:pt>
                <c:pt idx="520">
                  <c:v>0.86274201264591266</c:v>
                </c:pt>
                <c:pt idx="521">
                  <c:v>0.14043182690930933</c:v>
                </c:pt>
                <c:pt idx="522">
                  <c:v>0.11239855678765152</c:v>
                </c:pt>
                <c:pt idx="523">
                  <c:v>-0.32920076266823606</c:v>
                </c:pt>
                <c:pt idx="524">
                  <c:v>-0.41418781746917044</c:v>
                </c:pt>
                <c:pt idx="525">
                  <c:v>0.56440825492976643</c:v>
                </c:pt>
                <c:pt idx="526">
                  <c:v>1.135673894932822</c:v>
                </c:pt>
                <c:pt idx="527">
                  <c:v>-0.518206403567255</c:v>
                </c:pt>
                <c:pt idx="528">
                  <c:v>0.22765978411582427</c:v>
                </c:pt>
                <c:pt idx="529">
                  <c:v>0.11737769977544089</c:v>
                </c:pt>
                <c:pt idx="530">
                  <c:v>-1.0142150706936626</c:v>
                </c:pt>
                <c:pt idx="531">
                  <c:v>-1.0324263691575779</c:v>
                </c:pt>
                <c:pt idx="532">
                  <c:v>-0.12543941266478095</c:v>
                </c:pt>
                <c:pt idx="533">
                  <c:v>-1.4965129738482164</c:v>
                </c:pt>
                <c:pt idx="534">
                  <c:v>-1.2130617549482581</c:v>
                </c:pt>
                <c:pt idx="535">
                  <c:v>-1.0661968104580848</c:v>
                </c:pt>
                <c:pt idx="536">
                  <c:v>-1.8365520600870535</c:v>
                </c:pt>
                <c:pt idx="537">
                  <c:v>-1.7816440114967333</c:v>
                </c:pt>
                <c:pt idx="538">
                  <c:v>-0.17956556045992431</c:v>
                </c:pt>
                <c:pt idx="539">
                  <c:v>-0.26603164773209198</c:v>
                </c:pt>
                <c:pt idx="540">
                  <c:v>-0.46271829908999679</c:v>
                </c:pt>
                <c:pt idx="541">
                  <c:v>-1.1088925662264855</c:v>
                </c:pt>
                <c:pt idx="542">
                  <c:v>0.67482752764631815</c:v>
                </c:pt>
                <c:pt idx="543">
                  <c:v>0.14043182690930933</c:v>
                </c:pt>
                <c:pt idx="544">
                  <c:v>-0.11792535584250674</c:v>
                </c:pt>
                <c:pt idx="545">
                  <c:v>0.15350486854508535</c:v>
                </c:pt>
                <c:pt idx="546">
                  <c:v>0.14043182690930933</c:v>
                </c:pt>
                <c:pt idx="547">
                  <c:v>-1.583964363633737</c:v>
                </c:pt>
                <c:pt idx="548">
                  <c:v>0.21051121001512518</c:v>
                </c:pt>
                <c:pt idx="549">
                  <c:v>0.47245789958542161</c:v>
                </c:pt>
                <c:pt idx="550">
                  <c:v>0.44687014699632416</c:v>
                </c:pt>
                <c:pt idx="551">
                  <c:v>-0.61175423113956218</c:v>
                </c:pt>
                <c:pt idx="552">
                  <c:v>-0.64928754633939323</c:v>
                </c:pt>
                <c:pt idx="553">
                  <c:v>-0.820269183078699</c:v>
                </c:pt>
                <c:pt idx="554">
                  <c:v>0.67257215818430605</c:v>
                </c:pt>
                <c:pt idx="555">
                  <c:v>0.8699289984141404</c:v>
                </c:pt>
                <c:pt idx="556">
                  <c:v>1.259536436780982</c:v>
                </c:pt>
                <c:pt idx="557">
                  <c:v>0.21870017908808223</c:v>
                </c:pt>
                <c:pt idx="558">
                  <c:v>1.2167889565207253</c:v>
                </c:pt>
                <c:pt idx="559">
                  <c:v>-0.68163823336513762</c:v>
                </c:pt>
                <c:pt idx="560">
                  <c:v>-0.46663433787712871</c:v>
                </c:pt>
                <c:pt idx="561">
                  <c:v>-0.64206162144228862</c:v>
                </c:pt>
                <c:pt idx="562">
                  <c:v>-0.14691038889608976</c:v>
                </c:pt>
                <c:pt idx="563">
                  <c:v>-0.23090970256541021</c:v>
                </c:pt>
                <c:pt idx="564">
                  <c:v>0.47653282413236325</c:v>
                </c:pt>
                <c:pt idx="565">
                  <c:v>-0.79485892439449402</c:v>
                </c:pt>
                <c:pt idx="566">
                  <c:v>-1.5499026045955564</c:v>
                </c:pt>
                <c:pt idx="567">
                  <c:v>1.8054545167176093</c:v>
                </c:pt>
                <c:pt idx="568">
                  <c:v>2.65602357504463E-2</c:v>
                </c:pt>
                <c:pt idx="569">
                  <c:v>-0.51499433912352488</c:v>
                </c:pt>
                <c:pt idx="570">
                  <c:v>-0.3293012593638901</c:v>
                </c:pt>
                <c:pt idx="571">
                  <c:v>1.7867820361435889</c:v>
                </c:pt>
                <c:pt idx="572">
                  <c:v>-0.3293012593638901</c:v>
                </c:pt>
                <c:pt idx="573">
                  <c:v>0.14043182690930933</c:v>
                </c:pt>
                <c:pt idx="574">
                  <c:v>0.14043182690930933</c:v>
                </c:pt>
                <c:pt idx="575">
                  <c:v>-0.47718097689508232</c:v>
                </c:pt>
                <c:pt idx="576">
                  <c:v>-0.98132471940923616</c:v>
                </c:pt>
                <c:pt idx="577">
                  <c:v>-1.6043721660841226</c:v>
                </c:pt>
                <c:pt idx="578">
                  <c:v>-0.72279793034132189</c:v>
                </c:pt>
                <c:pt idx="579">
                  <c:v>-0.44917328774050946</c:v>
                </c:pt>
                <c:pt idx="580">
                  <c:v>0.63833537168033527</c:v>
                </c:pt>
                <c:pt idx="581">
                  <c:v>1.278027793340889</c:v>
                </c:pt>
                <c:pt idx="582">
                  <c:v>-0.14680989220043586</c:v>
                </c:pt>
                <c:pt idx="583">
                  <c:v>0.46924534166848109</c:v>
                </c:pt>
                <c:pt idx="584">
                  <c:v>0.76688954648547281</c:v>
                </c:pt>
                <c:pt idx="585">
                  <c:v>-8.3666130150837029E-2</c:v>
                </c:pt>
                <c:pt idx="586">
                  <c:v>0.36574585116168112</c:v>
                </c:pt>
                <c:pt idx="587">
                  <c:v>-0.79077883971721996</c:v>
                </c:pt>
                <c:pt idx="588">
                  <c:v>-0.27443259614531534</c:v>
                </c:pt>
                <c:pt idx="589">
                  <c:v>1.6031215857274141</c:v>
                </c:pt>
                <c:pt idx="590">
                  <c:v>1.688066307744337</c:v>
                </c:pt>
                <c:pt idx="591">
                  <c:v>0.14043182690930933</c:v>
                </c:pt>
                <c:pt idx="592">
                  <c:v>-1.6068059035093571</c:v>
                </c:pt>
                <c:pt idx="593">
                  <c:v>-2.0649984802011812</c:v>
                </c:pt>
                <c:pt idx="594">
                  <c:v>-0.69476466021966365</c:v>
                </c:pt>
                <c:pt idx="595">
                  <c:v>0.61955947633850406</c:v>
                </c:pt>
                <c:pt idx="596">
                  <c:v>0.80717241516541149</c:v>
                </c:pt>
                <c:pt idx="597">
                  <c:v>8.6463760395910666E-2</c:v>
                </c:pt>
                <c:pt idx="598">
                  <c:v>0.14043182690930933</c:v>
                </c:pt>
                <c:pt idx="599">
                  <c:v>-0.32920076266823606</c:v>
                </c:pt>
                <c:pt idx="600">
                  <c:v>-0.34087616909048774</c:v>
                </c:pt>
                <c:pt idx="601">
                  <c:v>0.14043182690930933</c:v>
                </c:pt>
                <c:pt idx="602">
                  <c:v>0.3517072337350387</c:v>
                </c:pt>
                <c:pt idx="603">
                  <c:v>1.0184478219911401</c:v>
                </c:pt>
                <c:pt idx="604">
                  <c:v>-0.32422161968044638</c:v>
                </c:pt>
                <c:pt idx="605">
                  <c:v>-0.74519825789240768</c:v>
                </c:pt>
                <c:pt idx="606">
                  <c:v>-0.52921452457146689</c:v>
                </c:pt>
                <c:pt idx="607">
                  <c:v>1.7048848179398579</c:v>
                </c:pt>
                <c:pt idx="608">
                  <c:v>-0.71529539855340041</c:v>
                </c:pt>
                <c:pt idx="609">
                  <c:v>-0.60115931689385327</c:v>
                </c:pt>
                <c:pt idx="610">
                  <c:v>-0.84428529947989006</c:v>
                </c:pt>
                <c:pt idx="611">
                  <c:v>-0.65950273774243873</c:v>
                </c:pt>
                <c:pt idx="612">
                  <c:v>-0.88947486076054449</c:v>
                </c:pt>
                <c:pt idx="613">
                  <c:v>-4.3198780767628758E-2</c:v>
                </c:pt>
                <c:pt idx="614">
                  <c:v>-0.52724372517763773</c:v>
                </c:pt>
                <c:pt idx="615">
                  <c:v>-1.2111272361112442</c:v>
                </c:pt>
                <c:pt idx="616">
                  <c:v>0.11239855678765152</c:v>
                </c:pt>
                <c:pt idx="617">
                  <c:v>-1.3726351305450992</c:v>
                </c:pt>
                <c:pt idx="618">
                  <c:v>-0.81737156251579068</c:v>
                </c:pt>
                <c:pt idx="619">
                  <c:v>-0.70580033870175196</c:v>
                </c:pt>
                <c:pt idx="620">
                  <c:v>0.52459194395746001</c:v>
                </c:pt>
                <c:pt idx="621">
                  <c:v>-0.52177945330158904</c:v>
                </c:pt>
                <c:pt idx="622">
                  <c:v>-1.0822489322741378</c:v>
                </c:pt>
                <c:pt idx="623">
                  <c:v>0.12328325280861022</c:v>
                </c:pt>
                <c:pt idx="624">
                  <c:v>4.9154298042398403E-2</c:v>
                </c:pt>
                <c:pt idx="625">
                  <c:v>2.0576404177496834</c:v>
                </c:pt>
                <c:pt idx="626">
                  <c:v>0.52459194395746001</c:v>
                </c:pt>
                <c:pt idx="627">
                  <c:v>-1.7380985314008726</c:v>
                </c:pt>
                <c:pt idx="628">
                  <c:v>0.2778481957401942</c:v>
                </c:pt>
                <c:pt idx="629">
                  <c:v>1.7020023239280966</c:v>
                </c:pt>
                <c:pt idx="630">
                  <c:v>-0.65561192707738136</c:v>
                </c:pt>
                <c:pt idx="631">
                  <c:v>0.49551202671929001</c:v>
                </c:pt>
                <c:pt idx="632">
                  <c:v>0.14043182690930933</c:v>
                </c:pt>
                <c:pt idx="633">
                  <c:v>3.078733705488061</c:v>
                </c:pt>
                <c:pt idx="634">
                  <c:v>-1.1643972497972088</c:v>
                </c:pt>
                <c:pt idx="635">
                  <c:v>-1.4015424811727462E-2</c:v>
                </c:pt>
                <c:pt idx="636">
                  <c:v>0.58749907374414934</c:v>
                </c:pt>
                <c:pt idx="637">
                  <c:v>0.14043182690930933</c:v>
                </c:pt>
                <c:pt idx="638">
                  <c:v>1.3504862780500515</c:v>
                </c:pt>
                <c:pt idx="639">
                  <c:v>0.3517072337350387</c:v>
                </c:pt>
                <c:pt idx="640">
                  <c:v>0.11239855678765152</c:v>
                </c:pt>
                <c:pt idx="641">
                  <c:v>0.14043182690930933</c:v>
                </c:pt>
                <c:pt idx="642">
                  <c:v>-0.11802585253816072</c:v>
                </c:pt>
                <c:pt idx="643">
                  <c:v>-0.3293012593638901</c:v>
                </c:pt>
                <c:pt idx="644">
                  <c:v>-1.7380985314008726</c:v>
                </c:pt>
                <c:pt idx="645">
                  <c:v>0.14043182690930933</c:v>
                </c:pt>
                <c:pt idx="646">
                  <c:v>-1.7380985314008726</c:v>
                </c:pt>
                <c:pt idx="647">
                  <c:v>0.32282269737710945</c:v>
                </c:pt>
                <c:pt idx="648">
                  <c:v>-0.6260749132831569</c:v>
                </c:pt>
                <c:pt idx="649">
                  <c:v>-0.37947882566750091</c:v>
                </c:pt>
                <c:pt idx="650">
                  <c:v>-0.79893384894143538</c:v>
                </c:pt>
                <c:pt idx="651">
                  <c:v>-0.11518711526029793</c:v>
                </c:pt>
                <c:pt idx="652">
                  <c:v>-1.3740065682477431</c:v>
                </c:pt>
                <c:pt idx="653">
                  <c:v>0.14982639006530496</c:v>
                </c:pt>
                <c:pt idx="654">
                  <c:v>-1.2604114292947652</c:v>
                </c:pt>
                <c:pt idx="655">
                  <c:v>-1.2852375670224865</c:v>
                </c:pt>
                <c:pt idx="656">
                  <c:v>0.3517072337350387</c:v>
                </c:pt>
                <c:pt idx="657">
                  <c:v>-0.36834758253955213</c:v>
                </c:pt>
                <c:pt idx="658">
                  <c:v>0.29565221852607615</c:v>
                </c:pt>
                <c:pt idx="659">
                  <c:v>-0.20525380974467539</c:v>
                </c:pt>
                <c:pt idx="660">
                  <c:v>-0.20525380974467539</c:v>
                </c:pt>
                <c:pt idx="661">
                  <c:v>-1.7380985314008726</c:v>
                </c:pt>
                <c:pt idx="662">
                  <c:v>-1.181237984616812</c:v>
                </c:pt>
                <c:pt idx="663">
                  <c:v>0.7619549881571791</c:v>
                </c:pt>
                <c:pt idx="664">
                  <c:v>0.19962651399416595</c:v>
                </c:pt>
                <c:pt idx="665">
                  <c:v>-3.7554714601086128E-2</c:v>
                </c:pt>
                <c:pt idx="666">
                  <c:v>-0.3293012593638901</c:v>
                </c:pt>
                <c:pt idx="667">
                  <c:v>-1.9150700604531348</c:v>
                </c:pt>
                <c:pt idx="668">
                  <c:v>-0.99498720145926611</c:v>
                </c:pt>
                <c:pt idx="669">
                  <c:v>-0.32920076266823606</c:v>
                </c:pt>
                <c:pt idx="670">
                  <c:v>-5.9682431689574919E-2</c:v>
                </c:pt>
                <c:pt idx="671">
                  <c:v>0.14043182690930933</c:v>
                </c:pt>
                <c:pt idx="672">
                  <c:v>-1.0366713216982144</c:v>
                </c:pt>
                <c:pt idx="673">
                  <c:v>0.14043182690930933</c:v>
                </c:pt>
                <c:pt idx="674">
                  <c:v>0.35859827013175977</c:v>
                </c:pt>
                <c:pt idx="675">
                  <c:v>-0.3293012593638901</c:v>
                </c:pt>
                <c:pt idx="676">
                  <c:v>0.70678743354501894</c:v>
                </c:pt>
                <c:pt idx="677">
                  <c:v>-1.2317584711406346</c:v>
                </c:pt>
                <c:pt idx="678">
                  <c:v>-1.4764146597813275</c:v>
                </c:pt>
                <c:pt idx="679">
                  <c:v>1.0160176059135357</c:v>
                </c:pt>
                <c:pt idx="680">
                  <c:v>-0.18255127862580153</c:v>
                </c:pt>
                <c:pt idx="681">
                  <c:v>0.7378270362663647</c:v>
                </c:pt>
                <c:pt idx="682">
                  <c:v>6.4541751752669879E-2</c:v>
                </c:pt>
                <c:pt idx="683">
                  <c:v>-1.0013666733518103</c:v>
                </c:pt>
                <c:pt idx="684">
                  <c:v>-0.92804686660147595</c:v>
                </c:pt>
                <c:pt idx="685">
                  <c:v>-1.5636426169878428</c:v>
                </c:pt>
                <c:pt idx="686">
                  <c:v>1.1629983274938722</c:v>
                </c:pt>
                <c:pt idx="687">
                  <c:v>-0.95413481222516716</c:v>
                </c:pt>
                <c:pt idx="688">
                  <c:v>-0.23838329864324134</c:v>
                </c:pt>
                <c:pt idx="689">
                  <c:v>2.3641434499297214</c:v>
                </c:pt>
                <c:pt idx="690">
                  <c:v>0.3057809691661984</c:v>
                </c:pt>
                <c:pt idx="691">
                  <c:v>-0.3293012593638901</c:v>
                </c:pt>
                <c:pt idx="692">
                  <c:v>-0.79893384894143538</c:v>
                </c:pt>
                <c:pt idx="693">
                  <c:v>-0.33782211709591514</c:v>
                </c:pt>
                <c:pt idx="694">
                  <c:v>0.12670315331099269</c:v>
                </c:pt>
                <c:pt idx="695">
                  <c:v>0.83365099501401319</c:v>
                </c:pt>
                <c:pt idx="696">
                  <c:v>-1.2040681900717749</c:v>
                </c:pt>
                <c:pt idx="697">
                  <c:v>2.1292024102592237</c:v>
                </c:pt>
                <c:pt idx="698">
                  <c:v>1.0209096103674637</c:v>
                </c:pt>
                <c:pt idx="699">
                  <c:v>-1.4043584041808914</c:v>
                </c:pt>
                <c:pt idx="700">
                  <c:v>1.0468084285595161</c:v>
                </c:pt>
                <c:pt idx="701">
                  <c:v>1.2658365309582611</c:v>
                </c:pt>
                <c:pt idx="702">
                  <c:v>-0.20861374935363033</c:v>
                </c:pt>
                <c:pt idx="703">
                  <c:v>0.24675588839743948</c:v>
                </c:pt>
                <c:pt idx="704">
                  <c:v>2.3641293782871031</c:v>
                </c:pt>
                <c:pt idx="705">
                  <c:v>0.88491751262571694</c:v>
                </c:pt>
                <c:pt idx="706">
                  <c:v>1.4597351064552682</c:v>
                </c:pt>
                <c:pt idx="707">
                  <c:v>-0.18085414410071043</c:v>
                </c:pt>
                <c:pt idx="708">
                  <c:v>1.0284590061851868</c:v>
                </c:pt>
                <c:pt idx="709">
                  <c:v>1.9830844769864877</c:v>
                </c:pt>
                <c:pt idx="710">
                  <c:v>0.71037694036349941</c:v>
                </c:pt>
                <c:pt idx="711">
                  <c:v>0.95578674482135417</c:v>
                </c:pt>
                <c:pt idx="712">
                  <c:v>1.2224977255973619</c:v>
                </c:pt>
                <c:pt idx="713">
                  <c:v>0.38533043907456072</c:v>
                </c:pt>
                <c:pt idx="714">
                  <c:v>0.63502231706774115</c:v>
                </c:pt>
                <c:pt idx="715">
                  <c:v>-0.47111037514835324</c:v>
                </c:pt>
                <c:pt idx="716">
                  <c:v>0.96206924675606331</c:v>
                </c:pt>
                <c:pt idx="717">
                  <c:v>0.40646429986422966</c:v>
                </c:pt>
                <c:pt idx="718">
                  <c:v>-0.41909674194187702</c:v>
                </c:pt>
                <c:pt idx="719">
                  <c:v>0.52258535996099964</c:v>
                </c:pt>
                <c:pt idx="720">
                  <c:v>0.81569602867913027</c:v>
                </c:pt>
                <c:pt idx="721">
                  <c:v>-0.15978779625813536</c:v>
                </c:pt>
                <c:pt idx="722">
                  <c:v>0.5778086330122596</c:v>
                </c:pt>
                <c:pt idx="723">
                  <c:v>0.14043182690930933</c:v>
                </c:pt>
                <c:pt idx="724">
                  <c:v>-0.63854959717952098</c:v>
                </c:pt>
                <c:pt idx="725">
                  <c:v>-1.1141083414771851</c:v>
                </c:pt>
                <c:pt idx="726">
                  <c:v>0.2873432555918437</c:v>
                </c:pt>
                <c:pt idx="727">
                  <c:v>0.26447927652852404</c:v>
                </c:pt>
                <c:pt idx="728">
                  <c:v>-1.0403498001779945</c:v>
                </c:pt>
                <c:pt idx="729">
                  <c:v>-0.27010657227903334</c:v>
                </c:pt>
                <c:pt idx="730">
                  <c:v>-1.1643972497972088</c:v>
                </c:pt>
                <c:pt idx="731">
                  <c:v>-9.8142659590925066E-2</c:v>
                </c:pt>
                <c:pt idx="732">
                  <c:v>-0.43345619559284698</c:v>
                </c:pt>
                <c:pt idx="733">
                  <c:v>-0.18287861507251851</c:v>
                </c:pt>
                <c:pt idx="734">
                  <c:v>-6.3523037827395545E-2</c:v>
                </c:pt>
                <c:pt idx="735">
                  <c:v>-0.2096918553409651</c:v>
                </c:pt>
                <c:pt idx="736">
                  <c:v>0.75980011539082071</c:v>
                </c:pt>
                <c:pt idx="737">
                  <c:v>-1.2716784279446545</c:v>
                </c:pt>
                <c:pt idx="738">
                  <c:v>1.0831309782094001</c:v>
                </c:pt>
                <c:pt idx="739">
                  <c:v>-2.1911176344950576E-2</c:v>
                </c:pt>
                <c:pt idx="740">
                  <c:v>1.4096809651349069</c:v>
                </c:pt>
                <c:pt idx="741">
                  <c:v>-1.9148527273854772</c:v>
                </c:pt>
                <c:pt idx="742">
                  <c:v>0.15773890693237633</c:v>
                </c:pt>
                <c:pt idx="743">
                  <c:v>-0.90271811663039969</c:v>
                </c:pt>
                <c:pt idx="744">
                  <c:v>4.5725433177902222</c:v>
                </c:pt>
                <c:pt idx="745">
                  <c:v>1.0301230421730088</c:v>
                </c:pt>
                <c:pt idx="746">
                  <c:v>-0.50671298684390065</c:v>
                </c:pt>
                <c:pt idx="747">
                  <c:v>0.63502231706774115</c:v>
                </c:pt>
                <c:pt idx="748">
                  <c:v>0.59643623958419234</c:v>
                </c:pt>
                <c:pt idx="749">
                  <c:v>7.524971395059879E-2</c:v>
                </c:pt>
                <c:pt idx="750">
                  <c:v>1.9210430804924987</c:v>
                </c:pt>
                <c:pt idx="751">
                  <c:v>0.88384756501003503</c:v>
                </c:pt>
                <c:pt idx="752">
                  <c:v>1.5546845087871741</c:v>
                </c:pt>
                <c:pt idx="753">
                  <c:v>0.73709758427194649</c:v>
                </c:pt>
                <c:pt idx="754">
                  <c:v>0.14043182690930933</c:v>
                </c:pt>
                <c:pt idx="755">
                  <c:v>-0.11914223655965955</c:v>
                </c:pt>
                <c:pt idx="756">
                  <c:v>-0.3293012593638901</c:v>
                </c:pt>
                <c:pt idx="757">
                  <c:v>0.14043182690930933</c:v>
                </c:pt>
                <c:pt idx="758">
                  <c:v>0.14043182690930933</c:v>
                </c:pt>
                <c:pt idx="759">
                  <c:v>-0.67847590614070064</c:v>
                </c:pt>
                <c:pt idx="760">
                  <c:v>-1.1583848508742518</c:v>
                </c:pt>
                <c:pt idx="761">
                  <c:v>-0.32920076266823606</c:v>
                </c:pt>
                <c:pt idx="762">
                  <c:v>-0.32920076266823606</c:v>
                </c:pt>
                <c:pt idx="763">
                  <c:v>0.48763346970096</c:v>
                </c:pt>
                <c:pt idx="764">
                  <c:v>0.19107797677494709</c:v>
                </c:pt>
                <c:pt idx="765">
                  <c:v>0.40189564535940875</c:v>
                </c:pt>
                <c:pt idx="766">
                  <c:v>-0.4644846979204621</c:v>
                </c:pt>
                <c:pt idx="767">
                  <c:v>-0.46934177908323044</c:v>
                </c:pt>
                <c:pt idx="768">
                  <c:v>0.5778086330122596</c:v>
                </c:pt>
                <c:pt idx="769">
                  <c:v>-1.4476331539804566</c:v>
                </c:pt>
                <c:pt idx="770">
                  <c:v>-8.8123601450320072E-3</c:v>
                </c:pt>
                <c:pt idx="771">
                  <c:v>-0.24197280546172131</c:v>
                </c:pt>
                <c:pt idx="772">
                  <c:v>-1.2193440706425831</c:v>
                </c:pt>
                <c:pt idx="773">
                  <c:v>-1.1905745385460942</c:v>
                </c:pt>
                <c:pt idx="774">
                  <c:v>-0.25018941510974479</c:v>
                </c:pt>
                <c:pt idx="775">
                  <c:v>-0.32920076266823606</c:v>
                </c:pt>
                <c:pt idx="776">
                  <c:v>-1.8131159995728008</c:v>
                </c:pt>
                <c:pt idx="777">
                  <c:v>-1.2684659418233271</c:v>
                </c:pt>
                <c:pt idx="778">
                  <c:v>-0.87346552717333037</c:v>
                </c:pt>
                <c:pt idx="779">
                  <c:v>0.14043182690930933</c:v>
                </c:pt>
                <c:pt idx="780">
                  <c:v>1.0662384354778354</c:v>
                </c:pt>
                <c:pt idx="781">
                  <c:v>0.94219098585862082</c:v>
                </c:pt>
                <c:pt idx="782">
                  <c:v>-0.8747996645297974</c:v>
                </c:pt>
                <c:pt idx="783">
                  <c:v>-1.3120508072909325</c:v>
                </c:pt>
                <c:pt idx="784">
                  <c:v>-0.24197280546172131</c:v>
                </c:pt>
                <c:pt idx="785">
                  <c:v>-0.67576010474619164</c:v>
                </c:pt>
                <c:pt idx="786">
                  <c:v>1.4480974363023587</c:v>
                </c:pt>
                <c:pt idx="787">
                  <c:v>1.8498820414592909</c:v>
                </c:pt>
                <c:pt idx="788">
                  <c:v>0.14043182690930933</c:v>
                </c:pt>
                <c:pt idx="789">
                  <c:v>-0.3293012593638901</c:v>
                </c:pt>
                <c:pt idx="790">
                  <c:v>0.64667132164130647</c:v>
                </c:pt>
                <c:pt idx="791">
                  <c:v>-0.44385364913145531</c:v>
                </c:pt>
                <c:pt idx="792">
                  <c:v>0.21322227295689947</c:v>
                </c:pt>
                <c:pt idx="793">
                  <c:v>1.0662384354778354</c:v>
                </c:pt>
                <c:pt idx="794">
                  <c:v>2.0038187425729355</c:v>
                </c:pt>
                <c:pt idx="795">
                  <c:v>0.49551202671929001</c:v>
                </c:pt>
                <c:pt idx="796">
                  <c:v>-2.0650204394325939</c:v>
                </c:pt>
                <c:pt idx="797">
                  <c:v>-0.78013028685927066</c:v>
                </c:pt>
                <c:pt idx="798">
                  <c:v>0.4100506545836245</c:v>
                </c:pt>
                <c:pt idx="799">
                  <c:v>0.72784020949211958</c:v>
                </c:pt>
                <c:pt idx="800">
                  <c:v>2.0780905214286243</c:v>
                </c:pt>
                <c:pt idx="801">
                  <c:v>0.283483645761612</c:v>
                </c:pt>
                <c:pt idx="802">
                  <c:v>0.14043182690930933</c:v>
                </c:pt>
                <c:pt idx="803">
                  <c:v>0.92524975434336376</c:v>
                </c:pt>
                <c:pt idx="804">
                  <c:v>-0.89454659714530749</c:v>
                </c:pt>
                <c:pt idx="805">
                  <c:v>0.12697325632274406</c:v>
                </c:pt>
                <c:pt idx="806">
                  <c:v>0.34552522849598361</c:v>
                </c:pt>
                <c:pt idx="807">
                  <c:v>0.14043182690930933</c:v>
                </c:pt>
                <c:pt idx="808">
                  <c:v>-2.6671177674666051</c:v>
                </c:pt>
                <c:pt idx="809">
                  <c:v>0.34552522849598361</c:v>
                </c:pt>
                <c:pt idx="810">
                  <c:v>-1.5610383999358555</c:v>
                </c:pt>
                <c:pt idx="811">
                  <c:v>-0.4476330489475131</c:v>
                </c:pt>
                <c:pt idx="812">
                  <c:v>-0.91679929332159504</c:v>
                </c:pt>
                <c:pt idx="813">
                  <c:v>0.3057809691661984</c:v>
                </c:pt>
                <c:pt idx="814">
                  <c:v>-1.0948193616665598</c:v>
                </c:pt>
                <c:pt idx="815">
                  <c:v>-0.32920076266823606</c:v>
                </c:pt>
                <c:pt idx="816">
                  <c:v>-1.6508705741943579</c:v>
                </c:pt>
                <c:pt idx="817">
                  <c:v>1.2204264295078793</c:v>
                </c:pt>
                <c:pt idx="818">
                  <c:v>2.765736493620111</c:v>
                </c:pt>
                <c:pt idx="819">
                  <c:v>1.4192128999444302</c:v>
                </c:pt>
                <c:pt idx="820">
                  <c:v>0.14043182690930933</c:v>
                </c:pt>
                <c:pt idx="821">
                  <c:v>1.5376022741141424</c:v>
                </c:pt>
                <c:pt idx="822">
                  <c:v>-0.15507692315465907</c:v>
                </c:pt>
                <c:pt idx="823">
                  <c:v>-1.2684659418233271</c:v>
                </c:pt>
                <c:pt idx="824">
                  <c:v>-2.8885923781163623</c:v>
                </c:pt>
                <c:pt idx="825">
                  <c:v>2.9954361688685722E-2</c:v>
                </c:pt>
                <c:pt idx="826">
                  <c:v>5.4959354379914199E-2</c:v>
                </c:pt>
                <c:pt idx="827">
                  <c:v>-0.32920076266823606</c:v>
                </c:pt>
                <c:pt idx="828">
                  <c:v>0.99010251687772122</c:v>
                </c:pt>
                <c:pt idx="829">
                  <c:v>0.62477338632595869</c:v>
                </c:pt>
                <c:pt idx="830">
                  <c:v>0.28685447120068075</c:v>
                </c:pt>
                <c:pt idx="831">
                  <c:v>-0.80252335575991574</c:v>
                </c:pt>
                <c:pt idx="832">
                  <c:v>1.0427280730993842</c:v>
                </c:pt>
                <c:pt idx="833">
                  <c:v>-1.7380985314008726</c:v>
                </c:pt>
                <c:pt idx="834">
                  <c:v>0.15490602974874873</c:v>
                </c:pt>
                <c:pt idx="835">
                  <c:v>0.8942307660558283</c:v>
                </c:pt>
                <c:pt idx="836">
                  <c:v>0.50073409507839683</c:v>
                </c:pt>
                <c:pt idx="837">
                  <c:v>-0.69615429638897341</c:v>
                </c:pt>
                <c:pt idx="838">
                  <c:v>-0.16820341884177156</c:v>
                </c:pt>
                <c:pt idx="839">
                  <c:v>1.1252635162465938</c:v>
                </c:pt>
                <c:pt idx="840">
                  <c:v>0.17900680399912861</c:v>
                </c:pt>
                <c:pt idx="841">
                  <c:v>-0.60770630932924685</c:v>
                </c:pt>
                <c:pt idx="842">
                  <c:v>0.67790289718708974</c:v>
                </c:pt>
                <c:pt idx="843">
                  <c:v>-6.4912673996705222E-2</c:v>
                </c:pt>
                <c:pt idx="844">
                  <c:v>-0.31622821772811377</c:v>
                </c:pt>
                <c:pt idx="845">
                  <c:v>-0.52030874580663367</c:v>
                </c:pt>
                <c:pt idx="846">
                  <c:v>0.23644600640686589</c:v>
                </c:pt>
                <c:pt idx="847">
                  <c:v>-1.2496623797411628</c:v>
                </c:pt>
                <c:pt idx="848">
                  <c:v>1.2534388426173273</c:v>
                </c:pt>
                <c:pt idx="849">
                  <c:v>1.4701495112989107</c:v>
                </c:pt>
                <c:pt idx="850">
                  <c:v>0.3517072337350387</c:v>
                </c:pt>
                <c:pt idx="851">
                  <c:v>-0.49984711709334123</c:v>
                </c:pt>
                <c:pt idx="852">
                  <c:v>0.3287182672847373</c:v>
                </c:pt>
                <c:pt idx="853">
                  <c:v>-0.11558650334953727</c:v>
                </c:pt>
                <c:pt idx="854">
                  <c:v>-0.60002958010074947</c:v>
                </c:pt>
                <c:pt idx="855">
                  <c:v>0.14043182690930933</c:v>
                </c:pt>
                <c:pt idx="856">
                  <c:v>1.710124915212383</c:v>
                </c:pt>
                <c:pt idx="857">
                  <c:v>9.4775665352220914E-2</c:v>
                </c:pt>
                <c:pt idx="858">
                  <c:v>0.49988282884212593</c:v>
                </c:pt>
                <c:pt idx="859">
                  <c:v>3.2124826962328963</c:v>
                </c:pt>
                <c:pt idx="860">
                  <c:v>1.0745896868937619</c:v>
                </c:pt>
                <c:pt idx="861">
                  <c:v>0.14043182690930933</c:v>
                </c:pt>
                <c:pt idx="862">
                  <c:v>1.9693691488031011</c:v>
                </c:pt>
                <c:pt idx="863">
                  <c:v>-0.79903434563708975</c:v>
                </c:pt>
                <c:pt idx="864">
                  <c:v>-0.38874704576808744</c:v>
                </c:pt>
                <c:pt idx="865">
                  <c:v>-0.49261865097815827</c:v>
                </c:pt>
                <c:pt idx="866">
                  <c:v>-0.49289491694365956</c:v>
                </c:pt>
                <c:pt idx="867">
                  <c:v>-0.53464576026990485</c:v>
                </c:pt>
                <c:pt idx="868">
                  <c:v>-0.24207330215737538</c:v>
                </c:pt>
                <c:pt idx="869">
                  <c:v>0.69236102277982448</c:v>
                </c:pt>
                <c:pt idx="870">
                  <c:v>0.52499133204669846</c:v>
                </c:pt>
                <c:pt idx="871">
                  <c:v>0.46924534166848109</c:v>
                </c:pt>
                <c:pt idx="872">
                  <c:v>-1.7380985314008726</c:v>
                </c:pt>
                <c:pt idx="873">
                  <c:v>-1.1041215147029397</c:v>
                </c:pt>
                <c:pt idx="874">
                  <c:v>-1.7035657955253953</c:v>
                </c:pt>
                <c:pt idx="875">
                  <c:v>0.14043182690930933</c:v>
                </c:pt>
                <c:pt idx="876">
                  <c:v>1.5326260491985111</c:v>
                </c:pt>
                <c:pt idx="877">
                  <c:v>0.22734397270346091</c:v>
                </c:pt>
                <c:pt idx="878">
                  <c:v>0.22765978411582427</c:v>
                </c:pt>
                <c:pt idx="879">
                  <c:v>0.10274480773627606</c:v>
                </c:pt>
                <c:pt idx="880">
                  <c:v>-1.7380985314008726</c:v>
                </c:pt>
                <c:pt idx="881">
                  <c:v>-0.19188489053300528</c:v>
                </c:pt>
                <c:pt idx="882">
                  <c:v>0.28717364927574562</c:v>
                </c:pt>
                <c:pt idx="883">
                  <c:v>1.5785238687142187</c:v>
                </c:pt>
                <c:pt idx="884">
                  <c:v>-6.5113667388012983E-2</c:v>
                </c:pt>
                <c:pt idx="885">
                  <c:v>3.3933949670306371E-2</c:v>
                </c:pt>
                <c:pt idx="886">
                  <c:v>1.4810856521544526</c:v>
                </c:pt>
                <c:pt idx="887">
                  <c:v>0.11239855678765152</c:v>
                </c:pt>
                <c:pt idx="888">
                  <c:v>-0.3843205252061514</c:v>
                </c:pt>
                <c:pt idx="889">
                  <c:v>1.2264388284308367</c:v>
                </c:pt>
                <c:pt idx="890">
                  <c:v>-0.650953634714589</c:v>
                </c:pt>
                <c:pt idx="891">
                  <c:v>4.491497365822763</c:v>
                </c:pt>
                <c:pt idx="892">
                  <c:v>0.5258425982829692</c:v>
                </c:pt>
                <c:pt idx="893">
                  <c:v>0.96525936548530389</c:v>
                </c:pt>
                <c:pt idx="894">
                  <c:v>0.23975818696112808</c:v>
                </c:pt>
                <c:pt idx="895">
                  <c:v>-3.6396532912442874</c:v>
                </c:pt>
                <c:pt idx="896">
                  <c:v>0.14043182690930933</c:v>
                </c:pt>
                <c:pt idx="897">
                  <c:v>-1.121611284388806</c:v>
                </c:pt>
                <c:pt idx="898">
                  <c:v>-1.0306708844804577</c:v>
                </c:pt>
                <c:pt idx="899">
                  <c:v>0.96573662484211409</c:v>
                </c:pt>
                <c:pt idx="900">
                  <c:v>-0.23851430835577328</c:v>
                </c:pt>
                <c:pt idx="901">
                  <c:v>-0.46979299773554672</c:v>
                </c:pt>
                <c:pt idx="902">
                  <c:v>0.59312318497159755</c:v>
                </c:pt>
                <c:pt idx="903">
                  <c:v>-0.24138079691644282</c:v>
                </c:pt>
                <c:pt idx="904">
                  <c:v>0.2282909971826505</c:v>
                </c:pt>
                <c:pt idx="905">
                  <c:v>-0.62447793452840561</c:v>
                </c:pt>
                <c:pt idx="906">
                  <c:v>0.83792130044119528</c:v>
                </c:pt>
                <c:pt idx="907">
                  <c:v>1.4818902479579799</c:v>
                </c:pt>
                <c:pt idx="908">
                  <c:v>0.22765978411582427</c:v>
                </c:pt>
                <c:pt idx="909">
                  <c:v>0.32282269737710945</c:v>
                </c:pt>
                <c:pt idx="910">
                  <c:v>-0.29723562395984332</c:v>
                </c:pt>
                <c:pt idx="911">
                  <c:v>0.23783564257617548</c:v>
                </c:pt>
                <c:pt idx="912">
                  <c:v>0.14043182690930933</c:v>
                </c:pt>
                <c:pt idx="913">
                  <c:v>-0.5343946609505642</c:v>
                </c:pt>
                <c:pt idx="914">
                  <c:v>-1.1673721226423277</c:v>
                </c:pt>
                <c:pt idx="915">
                  <c:v>0.21724416513010156</c:v>
                </c:pt>
                <c:pt idx="916">
                  <c:v>-1.8241602850170848</c:v>
                </c:pt>
                <c:pt idx="917">
                  <c:v>-1.199776194886822</c:v>
                </c:pt>
                <c:pt idx="918">
                  <c:v>0.3517072337350387</c:v>
                </c:pt>
                <c:pt idx="919">
                  <c:v>0.86605506725850689</c:v>
                </c:pt>
                <c:pt idx="920">
                  <c:v>1.9009137202757163</c:v>
                </c:pt>
                <c:pt idx="921">
                  <c:v>2.8326904548618757</c:v>
                </c:pt>
                <c:pt idx="922">
                  <c:v>1.9254684719231312</c:v>
                </c:pt>
                <c:pt idx="923">
                  <c:v>-1.4237333731213859</c:v>
                </c:pt>
                <c:pt idx="924">
                  <c:v>-0.61325236304874053</c:v>
                </c:pt>
                <c:pt idx="925">
                  <c:v>0.32688652153032111</c:v>
                </c:pt>
                <c:pt idx="926">
                  <c:v>-0.3850248105544079</c:v>
                </c:pt>
                <c:pt idx="927">
                  <c:v>1.4317018363336087</c:v>
                </c:pt>
                <c:pt idx="928">
                  <c:v>-1.111108115745522</c:v>
                </c:pt>
                <c:pt idx="929">
                  <c:v>-1.3517194711785547</c:v>
                </c:pt>
                <c:pt idx="930">
                  <c:v>-1.2286607312447508</c:v>
                </c:pt>
                <c:pt idx="931">
                  <c:v>1.5916423683201435</c:v>
                </c:pt>
                <c:pt idx="932">
                  <c:v>-0.88764150481585469</c:v>
                </c:pt>
                <c:pt idx="933">
                  <c:v>-1.5971902880154314E-2</c:v>
                </c:pt>
                <c:pt idx="934">
                  <c:v>-0.14114908929247308</c:v>
                </c:pt>
                <c:pt idx="935">
                  <c:v>0.34270095827455199</c:v>
                </c:pt>
                <c:pt idx="936">
                  <c:v>-1.7380985314008726</c:v>
                </c:pt>
                <c:pt idx="937">
                  <c:v>0.69254865800934029</c:v>
                </c:pt>
                <c:pt idx="938">
                  <c:v>-0.36329056828419232</c:v>
                </c:pt>
                <c:pt idx="939">
                  <c:v>1.8115389433331666</c:v>
                </c:pt>
                <c:pt idx="940">
                  <c:v>-1.6420843519033155</c:v>
                </c:pt>
                <c:pt idx="941">
                  <c:v>-0.15013404720676013</c:v>
                </c:pt>
                <c:pt idx="942">
                  <c:v>0.10448603992057975</c:v>
                </c:pt>
                <c:pt idx="943">
                  <c:v>-0.48967125863298916</c:v>
                </c:pt>
                <c:pt idx="944">
                  <c:v>0.22192365115836879</c:v>
                </c:pt>
                <c:pt idx="945">
                  <c:v>0.14043182690930933</c:v>
                </c:pt>
                <c:pt idx="946">
                  <c:v>0.82465287792517838</c:v>
                </c:pt>
                <c:pt idx="947">
                  <c:v>-0.7477936743851411</c:v>
                </c:pt>
                <c:pt idx="948">
                  <c:v>2.8253100078759301E-3</c:v>
                </c:pt>
                <c:pt idx="949">
                  <c:v>0.41052497191835535</c:v>
                </c:pt>
                <c:pt idx="950">
                  <c:v>1.5231340031645522</c:v>
                </c:pt>
                <c:pt idx="951">
                  <c:v>0.5778086330122596</c:v>
                </c:pt>
                <c:pt idx="952">
                  <c:v>2.1105921483466941</c:v>
                </c:pt>
                <c:pt idx="953">
                  <c:v>-0.69428740086285401</c:v>
                </c:pt>
                <c:pt idx="954">
                  <c:v>-0.74755118202799598</c:v>
                </c:pt>
                <c:pt idx="955">
                  <c:v>0.38201738446196648</c:v>
                </c:pt>
                <c:pt idx="956">
                  <c:v>0.32875360329682418</c:v>
                </c:pt>
                <c:pt idx="957">
                  <c:v>0.96206924675606331</c:v>
                </c:pt>
                <c:pt idx="958">
                  <c:v>-0.3293012593638901</c:v>
                </c:pt>
                <c:pt idx="959">
                  <c:v>0.25972541951987116</c:v>
                </c:pt>
                <c:pt idx="960">
                  <c:v>0.50589522776508278</c:v>
                </c:pt>
                <c:pt idx="961">
                  <c:v>-0.15641654914146957</c:v>
                </c:pt>
                <c:pt idx="962">
                  <c:v>1.5240798258330801</c:v>
                </c:pt>
                <c:pt idx="963">
                  <c:v>0.70678743354501894</c:v>
                </c:pt>
                <c:pt idx="964">
                  <c:v>2.8873637372002081</c:v>
                </c:pt>
                <c:pt idx="965">
                  <c:v>-1.208350878881755</c:v>
                </c:pt>
                <c:pt idx="966">
                  <c:v>1.0297911535139399</c:v>
                </c:pt>
                <c:pt idx="967">
                  <c:v>0.54437130483259821</c:v>
                </c:pt>
                <c:pt idx="968">
                  <c:v>-0.51770452875464734</c:v>
                </c:pt>
                <c:pt idx="969">
                  <c:v>-0.72121205198030025</c:v>
                </c:pt>
                <c:pt idx="970">
                  <c:v>0.37271523142558505</c:v>
                </c:pt>
                <c:pt idx="971">
                  <c:v>0.83294215745340527</c:v>
                </c:pt>
                <c:pt idx="972">
                  <c:v>-1.0018439327086186</c:v>
                </c:pt>
                <c:pt idx="973">
                  <c:v>3.2713276120566497</c:v>
                </c:pt>
                <c:pt idx="974">
                  <c:v>-0.17409239278147698</c:v>
                </c:pt>
                <c:pt idx="975">
                  <c:v>0.11239855678765152</c:v>
                </c:pt>
                <c:pt idx="976">
                  <c:v>0.14043182690930933</c:v>
                </c:pt>
                <c:pt idx="977">
                  <c:v>0.93072292202181128</c:v>
                </c:pt>
                <c:pt idx="978">
                  <c:v>-0.62172311485273268</c:v>
                </c:pt>
                <c:pt idx="979">
                  <c:v>3.1411520508835888</c:v>
                </c:pt>
                <c:pt idx="980">
                  <c:v>0.18589784039584917</c:v>
                </c:pt>
                <c:pt idx="981">
                  <c:v>2.7474493294927127</c:v>
                </c:pt>
                <c:pt idx="982">
                  <c:v>-0.63540139768342863</c:v>
                </c:pt>
                <c:pt idx="983">
                  <c:v>0.14043182690930933</c:v>
                </c:pt>
                <c:pt idx="984">
                  <c:v>1.3537099363607226</c:v>
                </c:pt>
                <c:pt idx="985">
                  <c:v>-0.1206183509587357</c:v>
                </c:pt>
                <c:pt idx="986">
                  <c:v>0.14043182690930933</c:v>
                </c:pt>
                <c:pt idx="987">
                  <c:v>2.6259606974955833E-2</c:v>
                </c:pt>
                <c:pt idx="988">
                  <c:v>-0.41477373189328526</c:v>
                </c:pt>
                <c:pt idx="989">
                  <c:v>0.3517072337350387</c:v>
                </c:pt>
                <c:pt idx="990">
                  <c:v>-0.83575334135413493</c:v>
                </c:pt>
                <c:pt idx="991">
                  <c:v>-0.15425606386404353</c:v>
                </c:pt>
                <c:pt idx="992">
                  <c:v>0.7391688803614298</c:v>
                </c:pt>
                <c:pt idx="993">
                  <c:v>2.217292972495978</c:v>
                </c:pt>
                <c:pt idx="994">
                  <c:v>0.21817624929852777</c:v>
                </c:pt>
                <c:pt idx="995">
                  <c:v>3.7040585368589223E-2</c:v>
                </c:pt>
                <c:pt idx="996">
                  <c:v>0.64440872185208498</c:v>
                </c:pt>
                <c:pt idx="997">
                  <c:v>0.21852723739554109</c:v>
                </c:pt>
                <c:pt idx="998">
                  <c:v>-1.1724517623257702</c:v>
                </c:pt>
                <c:pt idx="999">
                  <c:v>-1.4414511487414023</c:v>
                </c:pt>
                <c:pt idx="1000">
                  <c:v>0.46023906620799454</c:v>
                </c:pt>
                <c:pt idx="1001">
                  <c:v>-0.3293012593638901</c:v>
                </c:pt>
                <c:pt idx="1002">
                  <c:v>-1.268566438518981</c:v>
                </c:pt>
                <c:pt idx="1003">
                  <c:v>0.40555570499858473</c:v>
                </c:pt>
                <c:pt idx="1004">
                  <c:v>-0.33289076618236974</c:v>
                </c:pt>
                <c:pt idx="1005">
                  <c:v>-0.937386391779645</c:v>
                </c:pt>
                <c:pt idx="1006">
                  <c:v>-8.1105863429806954E-2</c:v>
                </c:pt>
                <c:pt idx="1007">
                  <c:v>3.6432244503635226E-2</c:v>
                </c:pt>
                <c:pt idx="1008">
                  <c:v>-0.6369596093041161</c:v>
                </c:pt>
                <c:pt idx="1009">
                  <c:v>-0.79903434563708975</c:v>
                </c:pt>
                <c:pt idx="1010">
                  <c:v>-5.9581934993921122E-2</c:v>
                </c:pt>
                <c:pt idx="1011">
                  <c:v>0.22765978411582427</c:v>
                </c:pt>
                <c:pt idx="1012">
                  <c:v>0.38852672614773837</c:v>
                </c:pt>
                <c:pt idx="1013">
                  <c:v>-0.5939409440504152</c:v>
                </c:pt>
                <c:pt idx="1014">
                  <c:v>0.51257417576695274</c:v>
                </c:pt>
                <c:pt idx="1015">
                  <c:v>-1.1481084957182464</c:v>
                </c:pt>
                <c:pt idx="1016">
                  <c:v>0.19728511489293138</c:v>
                </c:pt>
                <c:pt idx="1017">
                  <c:v>-0.11792535584250674</c:v>
                </c:pt>
                <c:pt idx="1018">
                  <c:v>0.86114503389116137</c:v>
                </c:pt>
                <c:pt idx="1019">
                  <c:v>-0.38615454734751248</c:v>
                </c:pt>
                <c:pt idx="1020">
                  <c:v>-0.63940695753695453</c:v>
                </c:pt>
                <c:pt idx="1021">
                  <c:v>-0.23318658317067983</c:v>
                </c:pt>
                <c:pt idx="1022">
                  <c:v>-0.9588375030070716</c:v>
                </c:pt>
                <c:pt idx="1023">
                  <c:v>-1.4070189813571894</c:v>
                </c:pt>
                <c:pt idx="1024">
                  <c:v>-1.8136328305417402</c:v>
                </c:pt>
                <c:pt idx="1025">
                  <c:v>-0.66141698341489685</c:v>
                </c:pt>
                <c:pt idx="1026">
                  <c:v>0.10448603992057975</c:v>
                </c:pt>
                <c:pt idx="1027">
                  <c:v>0.22765978411582427</c:v>
                </c:pt>
                <c:pt idx="1028">
                  <c:v>0.14043182690930933</c:v>
                </c:pt>
                <c:pt idx="1029">
                  <c:v>-1.7208808476797288</c:v>
                </c:pt>
                <c:pt idx="1030">
                  <c:v>-0.54124339315570269</c:v>
                </c:pt>
                <c:pt idx="1031">
                  <c:v>-7.1477894332761208E-2</c:v>
                </c:pt>
                <c:pt idx="1032">
                  <c:v>-0.89632359296568309</c:v>
                </c:pt>
                <c:pt idx="1033">
                  <c:v>-0.3293012593638901</c:v>
                </c:pt>
                <c:pt idx="1034">
                  <c:v>0.14043182690930933</c:v>
                </c:pt>
                <c:pt idx="1035">
                  <c:v>1.0673194834872481</c:v>
                </c:pt>
                <c:pt idx="1036">
                  <c:v>-0.76308855864836045</c:v>
                </c:pt>
                <c:pt idx="1037">
                  <c:v>0.14043182690930933</c:v>
                </c:pt>
                <c:pt idx="1038">
                  <c:v>3.2742240989501466E-2</c:v>
                </c:pt>
                <c:pt idx="1039">
                  <c:v>-1.7380985314008726</c:v>
                </c:pt>
                <c:pt idx="1040">
                  <c:v>3.6262638187537527E-2</c:v>
                </c:pt>
                <c:pt idx="1041">
                  <c:v>-0.74149464653369823</c:v>
                </c:pt>
                <c:pt idx="1042">
                  <c:v>0.14043182690930933</c:v>
                </c:pt>
                <c:pt idx="1043">
                  <c:v>1.4317018363336087</c:v>
                </c:pt>
                <c:pt idx="1044">
                  <c:v>0.50589522776508278</c:v>
                </c:pt>
                <c:pt idx="1045">
                  <c:v>0.14043182690930933</c:v>
                </c:pt>
                <c:pt idx="1046">
                  <c:v>-0.32920076266823606</c:v>
                </c:pt>
                <c:pt idx="1047">
                  <c:v>-1.4424253508610256</c:v>
                </c:pt>
                <c:pt idx="1048">
                  <c:v>-0.18783531887260924</c:v>
                </c:pt>
                <c:pt idx="1049">
                  <c:v>-0.89632359296568309</c:v>
                </c:pt>
                <c:pt idx="1050">
                  <c:v>-0.1241073610815618</c:v>
                </c:pt>
                <c:pt idx="1051">
                  <c:v>8.4365286665993341E-2</c:v>
                </c:pt>
                <c:pt idx="1052">
                  <c:v>0.48735701749507421</c:v>
                </c:pt>
                <c:pt idx="1053">
                  <c:v>-8.1306856821115089E-2</c:v>
                </c:pt>
                <c:pt idx="1054">
                  <c:v>-0.3293012593638901</c:v>
                </c:pt>
                <c:pt idx="1055">
                  <c:v>-2.2114211244925519</c:v>
                </c:pt>
                <c:pt idx="1056">
                  <c:v>-0.88947486076054449</c:v>
                </c:pt>
                <c:pt idx="1057">
                  <c:v>2.3688515828278756</c:v>
                </c:pt>
                <c:pt idx="1058">
                  <c:v>-2.1942034407714099</c:v>
                </c:pt>
                <c:pt idx="1059">
                  <c:v>0.67382281250981557</c:v>
                </c:pt>
                <c:pt idx="1060">
                  <c:v>-2.2114211244925519</c:v>
                </c:pt>
                <c:pt idx="1061">
                  <c:v>0.14043182690930933</c:v>
                </c:pt>
                <c:pt idx="1062">
                  <c:v>-0.3293012593638901</c:v>
                </c:pt>
                <c:pt idx="1063">
                  <c:v>0.14043182690930933</c:v>
                </c:pt>
                <c:pt idx="1064">
                  <c:v>-1.2684659418233271</c:v>
                </c:pt>
                <c:pt idx="1065">
                  <c:v>-1.7380985314008726</c:v>
                </c:pt>
                <c:pt idx="1066">
                  <c:v>-1.6964481847702813</c:v>
                </c:pt>
                <c:pt idx="1067">
                  <c:v>-2.2114211244925519</c:v>
                </c:pt>
                <c:pt idx="1068">
                  <c:v>0.38852672614773837</c:v>
                </c:pt>
                <c:pt idx="1069">
                  <c:v>-1.2148172396253774</c:v>
                </c:pt>
                <c:pt idx="1070">
                  <c:v>-0.89350748111590494</c:v>
                </c:pt>
                <c:pt idx="1071">
                  <c:v>0.38852672614773837</c:v>
                </c:pt>
                <c:pt idx="1072">
                  <c:v>0.14043182690930933</c:v>
                </c:pt>
                <c:pt idx="1073">
                  <c:v>0.5778086330122596</c:v>
                </c:pt>
                <c:pt idx="1074">
                  <c:v>-0.57456597510992169</c:v>
                </c:pt>
                <c:pt idx="1075">
                  <c:v>0.26671202056245241</c:v>
                </c:pt>
                <c:pt idx="1076">
                  <c:v>-0.14595862596416484</c:v>
                </c:pt>
                <c:pt idx="1077">
                  <c:v>-0.3293012593638901</c:v>
                </c:pt>
                <c:pt idx="1078">
                  <c:v>0.22765978411582427</c:v>
                </c:pt>
                <c:pt idx="1079">
                  <c:v>-0.431355209021896</c:v>
                </c:pt>
                <c:pt idx="1080">
                  <c:v>0.11415404146477073</c:v>
                </c:pt>
                <c:pt idx="1081">
                  <c:v>-1.6140510817816582</c:v>
                </c:pt>
                <c:pt idx="1082">
                  <c:v>-0.1241073610815618</c:v>
                </c:pt>
                <c:pt idx="1083">
                  <c:v>0.22765978411582427</c:v>
                </c:pt>
                <c:pt idx="1084">
                  <c:v>-1.5081379334171192</c:v>
                </c:pt>
                <c:pt idx="1085">
                  <c:v>-0.89961402754038178</c:v>
                </c:pt>
                <c:pt idx="1086">
                  <c:v>-0.3293012593638901</c:v>
                </c:pt>
                <c:pt idx="1087">
                  <c:v>-1.339031861292528E-2</c:v>
                </c:pt>
                <c:pt idx="1088">
                  <c:v>-1.7380985314008726</c:v>
                </c:pt>
                <c:pt idx="1089">
                  <c:v>0.67966948225793933</c:v>
                </c:pt>
                <c:pt idx="1090">
                  <c:v>0.66974788796287454</c:v>
                </c:pt>
                <c:pt idx="1091">
                  <c:v>-0.17399189608582311</c:v>
                </c:pt>
                <c:pt idx="1092">
                  <c:v>0.13227681768509383</c:v>
                </c:pt>
                <c:pt idx="1093">
                  <c:v>-2.029030254024752</c:v>
                </c:pt>
                <c:pt idx="1094">
                  <c:v>-0.81737156251579068</c:v>
                </c:pt>
                <c:pt idx="1095">
                  <c:v>1.2435009774785004</c:v>
                </c:pt>
                <c:pt idx="1096">
                  <c:v>0.14043182690930933</c:v>
                </c:pt>
                <c:pt idx="1097">
                  <c:v>0.14043182690930933</c:v>
                </c:pt>
                <c:pt idx="1098">
                  <c:v>-0.3608764378268412</c:v>
                </c:pt>
                <c:pt idx="1099">
                  <c:v>0.7796783762882632</c:v>
                </c:pt>
                <c:pt idx="1100">
                  <c:v>-1.2684659418233271</c:v>
                </c:pt>
                <c:pt idx="1101">
                  <c:v>1.0724204407168905</c:v>
                </c:pt>
                <c:pt idx="1102">
                  <c:v>0.22765978411582427</c:v>
                </c:pt>
                <c:pt idx="1103">
                  <c:v>0.14043182690930933</c:v>
                </c:pt>
                <c:pt idx="1104">
                  <c:v>1.6813826139330592</c:v>
                </c:pt>
                <c:pt idx="1105">
                  <c:v>0.71055586415959326</c:v>
                </c:pt>
                <c:pt idx="1106">
                  <c:v>0.61955947633850406</c:v>
                </c:pt>
                <c:pt idx="1107">
                  <c:v>0.74350642926206445</c:v>
                </c:pt>
                <c:pt idx="1108">
                  <c:v>-1.081910750506661</c:v>
                </c:pt>
                <c:pt idx="1109">
                  <c:v>0.39226321385423274</c:v>
                </c:pt>
                <c:pt idx="1110">
                  <c:v>0.14043182690930933</c:v>
                </c:pt>
                <c:pt idx="1111">
                  <c:v>2.6575931350830486</c:v>
                </c:pt>
                <c:pt idx="1112">
                  <c:v>-0.3293012593638901</c:v>
                </c:pt>
                <c:pt idx="1113">
                  <c:v>-0.3293012593638901</c:v>
                </c:pt>
                <c:pt idx="1114">
                  <c:v>-2.0558041162781264</c:v>
                </c:pt>
                <c:pt idx="1115">
                  <c:v>0.50589522776508278</c:v>
                </c:pt>
                <c:pt idx="1116">
                  <c:v>-0.62447793452840561</c:v>
                </c:pt>
                <c:pt idx="1117">
                  <c:v>0.60698904694608247</c:v>
                </c:pt>
                <c:pt idx="1118">
                  <c:v>-0.3293012593638901</c:v>
                </c:pt>
                <c:pt idx="1119">
                  <c:v>-0.3293012593638901</c:v>
                </c:pt>
                <c:pt idx="1120">
                  <c:v>1.5127477883010685</c:v>
                </c:pt>
                <c:pt idx="1121">
                  <c:v>-0.62447793452840561</c:v>
                </c:pt>
                <c:pt idx="1122">
                  <c:v>0.26447927652852404</c:v>
                </c:pt>
                <c:pt idx="1123">
                  <c:v>0.11482353256576151</c:v>
                </c:pt>
                <c:pt idx="1124">
                  <c:v>-0.3293012593638901</c:v>
                </c:pt>
                <c:pt idx="1125">
                  <c:v>-0.83490207511786418</c:v>
                </c:pt>
                <c:pt idx="1126">
                  <c:v>1.4317018363336087</c:v>
                </c:pt>
                <c:pt idx="1127">
                  <c:v>-1.0688800130624678</c:v>
                </c:pt>
                <c:pt idx="1128">
                  <c:v>0.14043182690930933</c:v>
                </c:pt>
                <c:pt idx="1129">
                  <c:v>-0.9208793779988691</c:v>
                </c:pt>
                <c:pt idx="1130">
                  <c:v>0.30588146586185216</c:v>
                </c:pt>
                <c:pt idx="1131">
                  <c:v>0.14043182690930933</c:v>
                </c:pt>
                <c:pt idx="1132">
                  <c:v>-0.60037716027802568</c:v>
                </c:pt>
                <c:pt idx="1133">
                  <c:v>-0.79883335224578167</c:v>
                </c:pt>
                <c:pt idx="1134">
                  <c:v>-0.72355090447326997</c:v>
                </c:pt>
                <c:pt idx="1135">
                  <c:v>-0.79883335224578167</c:v>
                </c:pt>
                <c:pt idx="1136">
                  <c:v>0.14043182690930933</c:v>
                </c:pt>
                <c:pt idx="1137">
                  <c:v>0.11239855678765152</c:v>
                </c:pt>
                <c:pt idx="1138">
                  <c:v>-1.1444184922041121</c:v>
                </c:pt>
                <c:pt idx="1139">
                  <c:v>-0.21861188363558642</c:v>
                </c:pt>
                <c:pt idx="1140">
                  <c:v>1.1869404125445262</c:v>
                </c:pt>
                <c:pt idx="1141">
                  <c:v>-0.5438003245002897</c:v>
                </c:pt>
                <c:pt idx="1142">
                  <c:v>0.30428448710710099</c:v>
                </c:pt>
                <c:pt idx="1143">
                  <c:v>1.0458145430338863</c:v>
                </c:pt>
                <c:pt idx="1144">
                  <c:v>-1.2278988613104027</c:v>
                </c:pt>
                <c:pt idx="1145">
                  <c:v>0.19962651399416595</c:v>
                </c:pt>
                <c:pt idx="1146">
                  <c:v>0.71115823566785452</c:v>
                </c:pt>
                <c:pt idx="1147">
                  <c:v>0.14043182690930933</c:v>
                </c:pt>
                <c:pt idx="1148">
                  <c:v>0.16602574784234372</c:v>
                </c:pt>
                <c:pt idx="1149">
                  <c:v>0.14043182690930933</c:v>
                </c:pt>
                <c:pt idx="1150">
                  <c:v>-0.31487484859869547</c:v>
                </c:pt>
                <c:pt idx="1151">
                  <c:v>-0.89985806180633765</c:v>
                </c:pt>
                <c:pt idx="1152">
                  <c:v>-0.3515732298819314</c:v>
                </c:pt>
                <c:pt idx="1153">
                  <c:v>-1.6150252839012813</c:v>
                </c:pt>
                <c:pt idx="1154">
                  <c:v>-1.2684659418233271</c:v>
                </c:pt>
                <c:pt idx="1155">
                  <c:v>0.14043182690930933</c:v>
                </c:pt>
                <c:pt idx="1156">
                  <c:v>1.0459841493499835</c:v>
                </c:pt>
                <c:pt idx="1157">
                  <c:v>0.14043182690930933</c:v>
                </c:pt>
                <c:pt idx="1158">
                  <c:v>-1.4316602113138588</c:v>
                </c:pt>
                <c:pt idx="1159">
                  <c:v>-1.4373182867633587</c:v>
                </c:pt>
                <c:pt idx="1160">
                  <c:v>-2.0254631863939694</c:v>
                </c:pt>
                <c:pt idx="1161">
                  <c:v>-0.3293012593638901</c:v>
                </c:pt>
                <c:pt idx="1162">
                  <c:v>-1.2135774994532129</c:v>
                </c:pt>
                <c:pt idx="1163">
                  <c:v>0.86457900603616111</c:v>
                </c:pt>
                <c:pt idx="1164">
                  <c:v>2.2432467568702448</c:v>
                </c:pt>
                <c:pt idx="1165">
                  <c:v>0.86457900603616111</c:v>
                </c:pt>
                <c:pt idx="1166">
                  <c:v>0.96874819475793339</c:v>
                </c:pt>
                <c:pt idx="1167">
                  <c:v>0.14043182690930933</c:v>
                </c:pt>
                <c:pt idx="1168">
                  <c:v>-1.4672460630657425</c:v>
                </c:pt>
                <c:pt idx="1169">
                  <c:v>1.5280591857341612</c:v>
                </c:pt>
                <c:pt idx="1170">
                  <c:v>0.14043182690930933</c:v>
                </c:pt>
                <c:pt idx="1171">
                  <c:v>2.185919576192513</c:v>
                </c:pt>
                <c:pt idx="1172">
                  <c:v>2.0084406440151112</c:v>
                </c:pt>
                <c:pt idx="1173">
                  <c:v>-0.26502693259558979</c:v>
                </c:pt>
                <c:pt idx="1174">
                  <c:v>-0.80864422350979503</c:v>
                </c:pt>
                <c:pt idx="1175">
                  <c:v>-1.201887067709424</c:v>
                </c:pt>
                <c:pt idx="1176">
                  <c:v>-1.4864256503783171</c:v>
                </c:pt>
                <c:pt idx="1177">
                  <c:v>1.6287516267982072</c:v>
                </c:pt>
                <c:pt idx="1178">
                  <c:v>2.4916036007487743</c:v>
                </c:pt>
                <c:pt idx="1179">
                  <c:v>1.6500636604363002</c:v>
                </c:pt>
                <c:pt idx="1180">
                  <c:v>1.0369409989316254</c:v>
                </c:pt>
                <c:pt idx="1181">
                  <c:v>-0.99884711414901228</c:v>
                </c:pt>
                <c:pt idx="1182">
                  <c:v>0.44687014699632416</c:v>
                </c:pt>
                <c:pt idx="1183">
                  <c:v>-1.7380985314008726</c:v>
                </c:pt>
                <c:pt idx="1184">
                  <c:v>-0.32920076266823606</c:v>
                </c:pt>
                <c:pt idx="1185">
                  <c:v>0.66996794113231961</c:v>
                </c:pt>
                <c:pt idx="1186">
                  <c:v>0.14043182690930933</c:v>
                </c:pt>
                <c:pt idx="1187">
                  <c:v>-0.59742995417324107</c:v>
                </c:pt>
                <c:pt idx="1188">
                  <c:v>-0.27000607558337947</c:v>
                </c:pt>
                <c:pt idx="1189">
                  <c:v>0.4245981764782828</c:v>
                </c:pt>
                <c:pt idx="1190">
                  <c:v>0.14043182690930933</c:v>
                </c:pt>
                <c:pt idx="1191">
                  <c:v>0.38201738446196648</c:v>
                </c:pt>
                <c:pt idx="1192">
                  <c:v>0.26796828665134986</c:v>
                </c:pt>
                <c:pt idx="1193">
                  <c:v>0.11003202480748694</c:v>
                </c:pt>
                <c:pt idx="1194">
                  <c:v>-0.3293012593638901</c:v>
                </c:pt>
                <c:pt idx="1195">
                  <c:v>1.6445065751556611</c:v>
                </c:pt>
                <c:pt idx="1196">
                  <c:v>-0.41503908370544107</c:v>
                </c:pt>
                <c:pt idx="1197">
                  <c:v>-1.17165956561493</c:v>
                </c:pt>
                <c:pt idx="1198">
                  <c:v>-0.31970570281658683</c:v>
                </c:pt>
                <c:pt idx="1199">
                  <c:v>-0.14691038889608976</c:v>
                </c:pt>
                <c:pt idx="1200">
                  <c:v>0.83048622917131765</c:v>
                </c:pt>
                <c:pt idx="1201">
                  <c:v>-0.38465896204659827</c:v>
                </c:pt>
                <c:pt idx="1202">
                  <c:v>0.75697584516938921</c:v>
                </c:pt>
                <c:pt idx="1203">
                  <c:v>0.93813648214843137</c:v>
                </c:pt>
                <c:pt idx="1204">
                  <c:v>-0.83760932272690825</c:v>
                </c:pt>
                <c:pt idx="1205">
                  <c:v>-0.24197280546172131</c:v>
                </c:pt>
                <c:pt idx="1206">
                  <c:v>-0.3293012593638901</c:v>
                </c:pt>
                <c:pt idx="1207">
                  <c:v>0.86595457056285319</c:v>
                </c:pt>
                <c:pt idx="1208">
                  <c:v>-1.0948193616665598</c:v>
                </c:pt>
                <c:pt idx="1209">
                  <c:v>1.5115785060611009</c:v>
                </c:pt>
                <c:pt idx="1210">
                  <c:v>0.41620840025440187</c:v>
                </c:pt>
                <c:pt idx="1211">
                  <c:v>0.14033133021365554</c:v>
                </c:pt>
                <c:pt idx="1212">
                  <c:v>0.95837924324192902</c:v>
                </c:pt>
                <c:pt idx="1213">
                  <c:v>0.14043182690930933</c:v>
                </c:pt>
                <c:pt idx="1214">
                  <c:v>-0.91707574552748028</c:v>
                </c:pt>
                <c:pt idx="1215">
                  <c:v>2.1522454369993618</c:v>
                </c:pt>
                <c:pt idx="1216">
                  <c:v>0.59312318497159755</c:v>
                </c:pt>
                <c:pt idx="1217">
                  <c:v>1.2206917813200351</c:v>
                </c:pt>
                <c:pt idx="1218">
                  <c:v>0.82652318062335361</c:v>
                </c:pt>
                <c:pt idx="1219">
                  <c:v>-1.4805928294489434</c:v>
                </c:pt>
                <c:pt idx="1220">
                  <c:v>2.5765781271543133E-2</c:v>
                </c:pt>
                <c:pt idx="1221">
                  <c:v>-0.88348178935607224</c:v>
                </c:pt>
                <c:pt idx="1222">
                  <c:v>-0.74088295458241415</c:v>
                </c:pt>
                <c:pt idx="1223">
                  <c:v>0.9711436009722737</c:v>
                </c:pt>
                <c:pt idx="1224">
                  <c:v>0.91912395454369133</c:v>
                </c:pt>
                <c:pt idx="1225">
                  <c:v>-0.41975287488107516</c:v>
                </c:pt>
                <c:pt idx="1226">
                  <c:v>-5.9682431689574919E-2</c:v>
                </c:pt>
                <c:pt idx="1227">
                  <c:v>-0.56093779820725831</c:v>
                </c:pt>
                <c:pt idx="1228">
                  <c:v>-1.9951638809878023</c:v>
                </c:pt>
                <c:pt idx="1229">
                  <c:v>-1.7661318015225309</c:v>
                </c:pt>
                <c:pt idx="1230">
                  <c:v>0.38201738446196648</c:v>
                </c:pt>
                <c:pt idx="1231">
                  <c:v>0.81708585108882403</c:v>
                </c:pt>
                <c:pt idx="1232">
                  <c:v>0.47841458006927884</c:v>
                </c:pt>
                <c:pt idx="1233">
                  <c:v>0.59645049207700784</c:v>
                </c:pt>
                <c:pt idx="1234">
                  <c:v>0.8680798270217811</c:v>
                </c:pt>
                <c:pt idx="1235">
                  <c:v>5.4959354379914199E-2</c:v>
                </c:pt>
                <c:pt idx="1236">
                  <c:v>-0.14691038889608976</c:v>
                </c:pt>
                <c:pt idx="1237">
                  <c:v>-0.10595803450534767</c:v>
                </c:pt>
                <c:pt idx="1238">
                  <c:v>0.37271523142558505</c:v>
                </c:pt>
                <c:pt idx="1239">
                  <c:v>0.73709758427194649</c:v>
                </c:pt>
                <c:pt idx="1240">
                  <c:v>0.20617842934516079</c:v>
                </c:pt>
                <c:pt idx="1241">
                  <c:v>-0.99832231104880631</c:v>
                </c:pt>
                <c:pt idx="1242">
                  <c:v>-0.3293012593638901</c:v>
                </c:pt>
                <c:pt idx="1243">
                  <c:v>0.14043182690930933</c:v>
                </c:pt>
                <c:pt idx="1244">
                  <c:v>-0.3293012593638901</c:v>
                </c:pt>
                <c:pt idx="1245">
                  <c:v>-0.3293012593638901</c:v>
                </c:pt>
                <c:pt idx="1246">
                  <c:v>-1.268566438518981</c:v>
                </c:pt>
                <c:pt idx="1247">
                  <c:v>-0.12420785777721599</c:v>
                </c:pt>
                <c:pt idx="1248">
                  <c:v>1.0050707444078182</c:v>
                </c:pt>
                <c:pt idx="1249">
                  <c:v>0.13016954339592224</c:v>
                </c:pt>
                <c:pt idx="1250">
                  <c:v>8.3492294722848803E-2</c:v>
                </c:pt>
                <c:pt idx="1251">
                  <c:v>0.14043182690930933</c:v>
                </c:pt>
                <c:pt idx="1252">
                  <c:v>-1.7380985314008726</c:v>
                </c:pt>
                <c:pt idx="1253">
                  <c:v>0.26447927652852404</c:v>
                </c:pt>
                <c:pt idx="1254">
                  <c:v>-2.8476642832938968</c:v>
                </c:pt>
                <c:pt idx="1255">
                  <c:v>0.43275318570249849</c:v>
                </c:pt>
                <c:pt idx="1256">
                  <c:v>-1.8569302057693886</c:v>
                </c:pt>
                <c:pt idx="1257">
                  <c:v>-1.5595206003305608</c:v>
                </c:pt>
                <c:pt idx="1258">
                  <c:v>0.75730590907456807</c:v>
                </c:pt>
                <c:pt idx="1259">
                  <c:v>-1.1799158089655457</c:v>
                </c:pt>
                <c:pt idx="1260">
                  <c:v>7.0979602120474411E-2</c:v>
                </c:pt>
                <c:pt idx="1261">
                  <c:v>0.10377084041897749</c:v>
                </c:pt>
                <c:pt idx="1262">
                  <c:v>0.29006702911762128</c:v>
                </c:pt>
                <c:pt idx="1263">
                  <c:v>0.98060745702607166</c:v>
                </c:pt>
                <c:pt idx="1264">
                  <c:v>-1.5497900629614449</c:v>
                </c:pt>
                <c:pt idx="1265">
                  <c:v>-0.31617528109990828</c:v>
                </c:pt>
                <c:pt idx="1266">
                  <c:v>-0.12961483390737641</c:v>
                </c:pt>
                <c:pt idx="1267">
                  <c:v>0.28357538081013933</c:v>
                </c:pt>
                <c:pt idx="1268">
                  <c:v>-0.17399189608582311</c:v>
                </c:pt>
                <c:pt idx="1269">
                  <c:v>-1.0008035922174396</c:v>
                </c:pt>
                <c:pt idx="1270">
                  <c:v>2.1462330380764056</c:v>
                </c:pt>
                <c:pt idx="1271">
                  <c:v>-4.105482511764233E-2</c:v>
                </c:pt>
                <c:pt idx="1272">
                  <c:v>-1.3373824567152826</c:v>
                </c:pt>
                <c:pt idx="1273">
                  <c:v>-1.2870041520933366</c:v>
                </c:pt>
                <c:pt idx="1274">
                  <c:v>0.66431665226443626</c:v>
                </c:pt>
                <c:pt idx="1275">
                  <c:v>0.39234239300368695</c:v>
                </c:pt>
                <c:pt idx="1276">
                  <c:v>-0.76308874488874334</c:v>
                </c:pt>
                <c:pt idx="1277">
                  <c:v>-0.24197280546172131</c:v>
                </c:pt>
                <c:pt idx="1278">
                  <c:v>-1.0126814095494261E-2</c:v>
                </c:pt>
                <c:pt idx="1279">
                  <c:v>-0.63871445229602264</c:v>
                </c:pt>
                <c:pt idx="1280">
                  <c:v>0.57458497470158898</c:v>
                </c:pt>
                <c:pt idx="1281">
                  <c:v>1.3390991971500275</c:v>
                </c:pt>
                <c:pt idx="1282">
                  <c:v>-0.1920107401152043</c:v>
                </c:pt>
                <c:pt idx="1283">
                  <c:v>0.1954040006412284</c:v>
                </c:pt>
                <c:pt idx="1284">
                  <c:v>0.68383380310680397</c:v>
                </c:pt>
                <c:pt idx="1285">
                  <c:v>-1.1454931910193911</c:v>
                </c:pt>
                <c:pt idx="1286">
                  <c:v>-1.3103964609946808</c:v>
                </c:pt>
                <c:pt idx="1287">
                  <c:v>0.40471991558084058</c:v>
                </c:pt>
                <c:pt idx="1288">
                  <c:v>1.8148153062652459</c:v>
                </c:pt>
                <c:pt idx="1289">
                  <c:v>-0.3293012593638901</c:v>
                </c:pt>
                <c:pt idx="1290">
                  <c:v>0.57411862949812542</c:v>
                </c:pt>
                <c:pt idx="1291">
                  <c:v>-0.3293012593638901</c:v>
                </c:pt>
                <c:pt idx="1292">
                  <c:v>0.7369970875762929</c:v>
                </c:pt>
                <c:pt idx="1293">
                  <c:v>-0.61938171575149759</c:v>
                </c:pt>
                <c:pt idx="1294">
                  <c:v>1.7529387776346215</c:v>
                </c:pt>
                <c:pt idx="1295">
                  <c:v>-0.16154328093525491</c:v>
                </c:pt>
                <c:pt idx="1296">
                  <c:v>1.0297462795118528</c:v>
                </c:pt>
                <c:pt idx="1297">
                  <c:v>-9.7179302792059899E-2</c:v>
                </c:pt>
                <c:pt idx="1298">
                  <c:v>0.14043182690930933</c:v>
                </c:pt>
                <c:pt idx="1299">
                  <c:v>-1.7070376111333279</c:v>
                </c:pt>
                <c:pt idx="1300">
                  <c:v>-0.40937828079747851</c:v>
                </c:pt>
                <c:pt idx="1301">
                  <c:v>0.85139887472017117</c:v>
                </c:pt>
                <c:pt idx="1302">
                  <c:v>0.14043182690930933</c:v>
                </c:pt>
                <c:pt idx="1303">
                  <c:v>-0.21154447005103652</c:v>
                </c:pt>
                <c:pt idx="1304">
                  <c:v>-1.104351296476082</c:v>
                </c:pt>
                <c:pt idx="1305">
                  <c:v>-0.19188489053300528</c:v>
                </c:pt>
                <c:pt idx="1306">
                  <c:v>0.14043182690930933</c:v>
                </c:pt>
                <c:pt idx="1307">
                  <c:v>-1.160707246283075</c:v>
                </c:pt>
                <c:pt idx="1308">
                  <c:v>-0.35723403278989396</c:v>
                </c:pt>
                <c:pt idx="1309">
                  <c:v>0.14043182690930933</c:v>
                </c:pt>
                <c:pt idx="1310">
                  <c:v>-0.81368785211006467</c:v>
                </c:pt>
                <c:pt idx="1311">
                  <c:v>-0.53659453159973391</c:v>
                </c:pt>
                <c:pt idx="1312">
                  <c:v>-0.61644248177798122</c:v>
                </c:pt>
                <c:pt idx="1313">
                  <c:v>0.91608203093843055</c:v>
                </c:pt>
                <c:pt idx="1314">
                  <c:v>0.99950041541016033</c:v>
                </c:pt>
                <c:pt idx="1315">
                  <c:v>0.18589784039584917</c:v>
                </c:pt>
                <c:pt idx="1316">
                  <c:v>0.19962651399416595</c:v>
                </c:pt>
                <c:pt idx="1317">
                  <c:v>0.19962651399416595</c:v>
                </c:pt>
                <c:pt idx="1318">
                  <c:v>0.14043182690930933</c:v>
                </c:pt>
                <c:pt idx="1319">
                  <c:v>-2.2179667853033269</c:v>
                </c:pt>
                <c:pt idx="1320">
                  <c:v>0.5145856918132059</c:v>
                </c:pt>
                <c:pt idx="1321">
                  <c:v>-1.442051530221949</c:v>
                </c:pt>
                <c:pt idx="1322">
                  <c:v>-1.19655253657615</c:v>
                </c:pt>
                <c:pt idx="1323">
                  <c:v>0.50606483408118064</c:v>
                </c:pt>
                <c:pt idx="1324">
                  <c:v>-0.22327608926934484</c:v>
                </c:pt>
                <c:pt idx="1325">
                  <c:v>-2.2919422733598047</c:v>
                </c:pt>
                <c:pt idx="1326">
                  <c:v>-0.3293012593638901</c:v>
                </c:pt>
                <c:pt idx="1327">
                  <c:v>9.1078119425847155E-3</c:v>
                </c:pt>
                <c:pt idx="1328">
                  <c:v>-0.16599557606133314</c:v>
                </c:pt>
                <c:pt idx="1329">
                  <c:v>-0.57088681691654708</c:v>
                </c:pt>
                <c:pt idx="1330">
                  <c:v>-0.66767816780340594</c:v>
                </c:pt>
                <c:pt idx="1331">
                  <c:v>-0.93325765371665526</c:v>
                </c:pt>
                <c:pt idx="1332">
                  <c:v>0.14541096989709901</c:v>
                </c:pt>
                <c:pt idx="1333">
                  <c:v>0.14043182690930933</c:v>
                </c:pt>
                <c:pt idx="1334">
                  <c:v>0.26447927652852404</c:v>
                </c:pt>
                <c:pt idx="1335">
                  <c:v>-0.24197280546172131</c:v>
                </c:pt>
                <c:pt idx="1336">
                  <c:v>0.44244362643438817</c:v>
                </c:pt>
                <c:pt idx="1337">
                  <c:v>-1.0051254360829418</c:v>
                </c:pt>
                <c:pt idx="1338">
                  <c:v>-0.35723403278989396</c:v>
                </c:pt>
                <c:pt idx="1339">
                  <c:v>-1.5931668812859354</c:v>
                </c:pt>
                <c:pt idx="1340">
                  <c:v>-1.060880538511731</c:v>
                </c:pt>
                <c:pt idx="1341">
                  <c:v>-0.3293012593638901</c:v>
                </c:pt>
                <c:pt idx="1342">
                  <c:v>1.7635031615604802E-2</c:v>
                </c:pt>
                <c:pt idx="1343">
                  <c:v>1.0475306188917288</c:v>
                </c:pt>
                <c:pt idx="1344">
                  <c:v>0.75486876447727547</c:v>
                </c:pt>
                <c:pt idx="1345">
                  <c:v>0.77366597736530551</c:v>
                </c:pt>
                <c:pt idx="1346">
                  <c:v>0.89945284999130581</c:v>
                </c:pt>
                <c:pt idx="1347">
                  <c:v>2.6155889347630162E-2</c:v>
                </c:pt>
                <c:pt idx="1348">
                  <c:v>0.14043182690930933</c:v>
                </c:pt>
                <c:pt idx="1349">
                  <c:v>0.32282269737710945</c:v>
                </c:pt>
                <c:pt idx="1350">
                  <c:v>-1.0017863481225282</c:v>
                </c:pt>
                <c:pt idx="1351">
                  <c:v>-0.15214063120322016</c:v>
                </c:pt>
                <c:pt idx="1352">
                  <c:v>0.67257215818430605</c:v>
                </c:pt>
                <c:pt idx="1353">
                  <c:v>2.5260010354555189</c:v>
                </c:pt>
                <c:pt idx="1354">
                  <c:v>0.39151244431361559</c:v>
                </c:pt>
                <c:pt idx="1355">
                  <c:v>1.2907131551991373</c:v>
                </c:pt>
                <c:pt idx="1356">
                  <c:v>0.53052284987717424</c:v>
                </c:pt>
                <c:pt idx="1357">
                  <c:v>-0.29928698621285643</c:v>
                </c:pt>
                <c:pt idx="1358">
                  <c:v>-1.3864318828991402</c:v>
                </c:pt>
                <c:pt idx="1359">
                  <c:v>0.6164841067977328</c:v>
                </c:pt>
                <c:pt idx="1360">
                  <c:v>-0.79903434563708975</c:v>
                </c:pt>
                <c:pt idx="1361">
                  <c:v>-0.79903434563708975</c:v>
                </c:pt>
                <c:pt idx="1362">
                  <c:v>-0.79903434563708975</c:v>
                </c:pt>
                <c:pt idx="1363">
                  <c:v>-0.79903434563708975</c:v>
                </c:pt>
                <c:pt idx="1364">
                  <c:v>2.6082498496742454</c:v>
                </c:pt>
                <c:pt idx="1365">
                  <c:v>-0.79903434563708975</c:v>
                </c:pt>
                <c:pt idx="1366">
                  <c:v>0.41411447873683577</c:v>
                </c:pt>
                <c:pt idx="1367">
                  <c:v>1.911406408683846E-2</c:v>
                </c:pt>
                <c:pt idx="1368">
                  <c:v>-1.268666935214634</c:v>
                </c:pt>
                <c:pt idx="1369">
                  <c:v>-0.61549633135712367</c:v>
                </c:pt>
                <c:pt idx="1370">
                  <c:v>-0.55329871972838285</c:v>
                </c:pt>
                <c:pt idx="1371">
                  <c:v>0.63011228370039529</c:v>
                </c:pt>
                <c:pt idx="1372">
                  <c:v>0.32282269737710945</c:v>
                </c:pt>
                <c:pt idx="1373">
                  <c:v>0.94219098585862082</c:v>
                </c:pt>
                <c:pt idx="1374">
                  <c:v>-0.63520412462699716</c:v>
                </c:pt>
                <c:pt idx="1375">
                  <c:v>0.14043182690930933</c:v>
                </c:pt>
                <c:pt idx="1376">
                  <c:v>-0.58521909292708274</c:v>
                </c:pt>
                <c:pt idx="1377">
                  <c:v>-1.089765074869661</c:v>
                </c:pt>
                <c:pt idx="1378">
                  <c:v>-6.5013170692359193E-2</c:v>
                </c:pt>
                <c:pt idx="1379">
                  <c:v>-0.79893384894143538</c:v>
                </c:pt>
                <c:pt idx="1380">
                  <c:v>-3.2268602826600504E-2</c:v>
                </c:pt>
                <c:pt idx="1381">
                  <c:v>-0.32138874249681881</c:v>
                </c:pt>
                <c:pt idx="1382">
                  <c:v>-0.50190119240414643</c:v>
                </c:pt>
                <c:pt idx="1383">
                  <c:v>1.2711622307484116</c:v>
                </c:pt>
                <c:pt idx="1384">
                  <c:v>-0.79893384894143538</c:v>
                </c:pt>
                <c:pt idx="1385">
                  <c:v>-0.32920076266823606</c:v>
                </c:pt>
                <c:pt idx="1386">
                  <c:v>-0.6477999069059639</c:v>
                </c:pt>
                <c:pt idx="1387">
                  <c:v>-0.4471667037440496</c:v>
                </c:pt>
                <c:pt idx="1388">
                  <c:v>-0.39722939143902014</c:v>
                </c:pt>
                <c:pt idx="1389">
                  <c:v>-8.5136664152267894E-2</c:v>
                </c:pt>
                <c:pt idx="1390">
                  <c:v>-1.5224311911464912</c:v>
                </c:pt>
                <c:pt idx="1391">
                  <c:v>0.14043182690930933</c:v>
                </c:pt>
                <c:pt idx="1392">
                  <c:v>-1.2865275117218873</c:v>
                </c:pt>
                <c:pt idx="1393">
                  <c:v>0.14043182690930933</c:v>
                </c:pt>
                <c:pt idx="1394">
                  <c:v>0.59715221487754278</c:v>
                </c:pt>
                <c:pt idx="1395">
                  <c:v>1.2499479896003406E-2</c:v>
                </c:pt>
                <c:pt idx="1396">
                  <c:v>0.22765978411582427</c:v>
                </c:pt>
                <c:pt idx="1397">
                  <c:v>0.14043182690930933</c:v>
                </c:pt>
                <c:pt idx="1398">
                  <c:v>-0.1241073610815618</c:v>
                </c:pt>
                <c:pt idx="1399">
                  <c:v>-0.32920076266823606</c:v>
                </c:pt>
                <c:pt idx="1400">
                  <c:v>0.14043182690930933</c:v>
                </c:pt>
                <c:pt idx="1401">
                  <c:v>1.2177053834405642</c:v>
                </c:pt>
                <c:pt idx="1402">
                  <c:v>-0.3293012593638901</c:v>
                </c:pt>
                <c:pt idx="1403">
                  <c:v>-1.6420843519033155</c:v>
                </c:pt>
                <c:pt idx="1404">
                  <c:v>-1.645880765384069</c:v>
                </c:pt>
                <c:pt idx="1405">
                  <c:v>0.59312318497159755</c:v>
                </c:pt>
                <c:pt idx="1406">
                  <c:v>0.5989446983932597</c:v>
                </c:pt>
                <c:pt idx="1407">
                  <c:v>-5.9933531008915547E-2</c:v>
                </c:pt>
                <c:pt idx="1408">
                  <c:v>0.14043182690930933</c:v>
                </c:pt>
                <c:pt idx="1409">
                  <c:v>1.6636703261957035</c:v>
                </c:pt>
                <c:pt idx="1410">
                  <c:v>-0.18277811837686464</c:v>
                </c:pt>
                <c:pt idx="1411">
                  <c:v>1.043366298042864</c:v>
                </c:pt>
                <c:pt idx="1412">
                  <c:v>-1.1813384813124659</c:v>
                </c:pt>
                <c:pt idx="1413">
                  <c:v>-0.92085514534353829</c:v>
                </c:pt>
                <c:pt idx="1414">
                  <c:v>0.3826044077807208</c:v>
                </c:pt>
                <c:pt idx="1415">
                  <c:v>0.14043182690930933</c:v>
                </c:pt>
                <c:pt idx="1416">
                  <c:v>-0.43336995139000817</c:v>
                </c:pt>
                <c:pt idx="1417">
                  <c:v>-0.63556997313480679</c:v>
                </c:pt>
                <c:pt idx="1418">
                  <c:v>-0.50099234158178452</c:v>
                </c:pt>
                <c:pt idx="1419">
                  <c:v>-0.14595862596416484</c:v>
                </c:pt>
                <c:pt idx="1420">
                  <c:v>-0.66032322482148198</c:v>
                </c:pt>
                <c:pt idx="1421">
                  <c:v>-0.39154999844331895</c:v>
                </c:pt>
                <c:pt idx="1422">
                  <c:v>0.71557365583606036</c:v>
                </c:pt>
                <c:pt idx="1423">
                  <c:v>-0.99032625641698646</c:v>
                </c:pt>
                <c:pt idx="1424">
                  <c:v>0.63245113619336535</c:v>
                </c:pt>
                <c:pt idx="1425">
                  <c:v>0.76513085439360451</c:v>
                </c:pt>
                <c:pt idx="1426">
                  <c:v>1.7867820361435889</c:v>
                </c:pt>
                <c:pt idx="1427">
                  <c:v>2.5790040839820536E-2</c:v>
                </c:pt>
                <c:pt idx="1428">
                  <c:v>0.77551405543939755</c:v>
                </c:pt>
                <c:pt idx="1429">
                  <c:v>1.1025609851277207</c:v>
                </c:pt>
                <c:pt idx="1430">
                  <c:v>1.4628632532968067</c:v>
                </c:pt>
                <c:pt idx="1431">
                  <c:v>0.69710222562282131</c:v>
                </c:pt>
                <c:pt idx="1432">
                  <c:v>-1.7385005181834883</c:v>
                </c:pt>
                <c:pt idx="1433">
                  <c:v>0.7151245051474906</c:v>
                </c:pt>
                <c:pt idx="1434">
                  <c:v>0.66877368584324992</c:v>
                </c:pt>
                <c:pt idx="1435">
                  <c:v>-0.61654297847363537</c:v>
                </c:pt>
                <c:pt idx="1436">
                  <c:v>-0.18670475415390797</c:v>
                </c:pt>
                <c:pt idx="1437">
                  <c:v>-0.44682852197657313</c:v>
                </c:pt>
                <c:pt idx="1438">
                  <c:v>-0.30595186257210905</c:v>
                </c:pt>
                <c:pt idx="1439">
                  <c:v>-8.8468675943181641E-2</c:v>
                </c:pt>
                <c:pt idx="1440">
                  <c:v>0.22755928742017037</c:v>
                </c:pt>
                <c:pt idx="1441">
                  <c:v>0.14043182690930933</c:v>
                </c:pt>
                <c:pt idx="1442">
                  <c:v>-1.268566438518981</c:v>
                </c:pt>
                <c:pt idx="1443">
                  <c:v>-1.0772697892863485</c:v>
                </c:pt>
                <c:pt idx="1444">
                  <c:v>0.44359871611403717</c:v>
                </c:pt>
                <c:pt idx="1445">
                  <c:v>2.4390431812607574</c:v>
                </c:pt>
                <c:pt idx="1446">
                  <c:v>0.26447927652852404</c:v>
                </c:pt>
                <c:pt idx="1447">
                  <c:v>0.14043182690930933</c:v>
                </c:pt>
                <c:pt idx="1448">
                  <c:v>1.4036685662119515</c:v>
                </c:pt>
                <c:pt idx="1449">
                  <c:v>1.4036685662119515</c:v>
                </c:pt>
                <c:pt idx="1450">
                  <c:v>4.7781606491664519</c:v>
                </c:pt>
                <c:pt idx="1451">
                  <c:v>0.61513295577656812</c:v>
                </c:pt>
                <c:pt idx="1452">
                  <c:v>-0.23318658317067983</c:v>
                </c:pt>
                <c:pt idx="1453">
                  <c:v>-0.3293012593638901</c:v>
                </c:pt>
                <c:pt idx="1454">
                  <c:v>-0.94668854481602538</c:v>
                </c:pt>
                <c:pt idx="1455">
                  <c:v>-0.32920076266823606</c:v>
                </c:pt>
                <c:pt idx="1456">
                  <c:v>-0.91338574201334644</c:v>
                </c:pt>
                <c:pt idx="1457">
                  <c:v>0.26784991572720862</c:v>
                </c:pt>
                <c:pt idx="1458">
                  <c:v>-0.18780996598606378</c:v>
                </c:pt>
                <c:pt idx="1459">
                  <c:v>-0.79893384894143538</c:v>
                </c:pt>
                <c:pt idx="1460">
                  <c:v>0.37884151822554035</c:v>
                </c:pt>
                <c:pt idx="1461">
                  <c:v>-1.1056768800470835</c:v>
                </c:pt>
                <c:pt idx="1462">
                  <c:v>1.1316243232724252</c:v>
                </c:pt>
                <c:pt idx="1463">
                  <c:v>-1.1262187187745505</c:v>
                </c:pt>
                <c:pt idx="1464">
                  <c:v>1.2913715459063984</c:v>
                </c:pt>
                <c:pt idx="1465">
                  <c:v>0.56508991484993998</c:v>
                </c:pt>
                <c:pt idx="1466">
                  <c:v>1.3194048160280569</c:v>
                </c:pt>
                <c:pt idx="1467">
                  <c:v>0.60008034845733083</c:v>
                </c:pt>
                <c:pt idx="1468">
                  <c:v>0.95875619214346897</c:v>
                </c:pt>
                <c:pt idx="1469">
                  <c:v>1.0662384354778354</c:v>
                </c:pt>
                <c:pt idx="1470">
                  <c:v>0.14043182690930933</c:v>
                </c:pt>
                <c:pt idx="1471">
                  <c:v>0.14043182690930933</c:v>
                </c:pt>
                <c:pt idx="1472">
                  <c:v>-0.24207330215737538</c:v>
                </c:pt>
                <c:pt idx="1473">
                  <c:v>-0.38834896556073206</c:v>
                </c:pt>
                <c:pt idx="1474">
                  <c:v>-1.2684659418233271</c:v>
                </c:pt>
                <c:pt idx="1475">
                  <c:v>0.49146245505889352</c:v>
                </c:pt>
                <c:pt idx="1476">
                  <c:v>0.14043182690930933</c:v>
                </c:pt>
                <c:pt idx="1477">
                  <c:v>0.14043182690930933</c:v>
                </c:pt>
                <c:pt idx="1478">
                  <c:v>0.14043182690930933</c:v>
                </c:pt>
                <c:pt idx="1479">
                  <c:v>-1.0661968104580848</c:v>
                </c:pt>
                <c:pt idx="1480">
                  <c:v>-1.4092850166417006</c:v>
                </c:pt>
                <c:pt idx="1481">
                  <c:v>0.65163621213628109</c:v>
                </c:pt>
                <c:pt idx="1482">
                  <c:v>0.49727861179013882</c:v>
                </c:pt>
                <c:pt idx="1483">
                  <c:v>0.73919150578951309</c:v>
                </c:pt>
                <c:pt idx="1484">
                  <c:v>-1.7661318015225309</c:v>
                </c:pt>
                <c:pt idx="1485">
                  <c:v>0.17815553776285753</c:v>
                </c:pt>
                <c:pt idx="1486">
                  <c:v>0.60549891408111967</c:v>
                </c:pt>
                <c:pt idx="1487">
                  <c:v>-0.17956556045992431</c:v>
                </c:pt>
                <c:pt idx="1488">
                  <c:v>0.14043182690930933</c:v>
                </c:pt>
                <c:pt idx="1489">
                  <c:v>3.6162141491883446E-2</c:v>
                </c:pt>
                <c:pt idx="1490">
                  <c:v>0.68285486253444505</c:v>
                </c:pt>
                <c:pt idx="1491">
                  <c:v>0.4100506545836245</c:v>
                </c:pt>
                <c:pt idx="1492">
                  <c:v>0.36507615294670931</c:v>
                </c:pt>
                <c:pt idx="1493">
                  <c:v>-1.3246329787622968</c:v>
                </c:pt>
                <c:pt idx="1494">
                  <c:v>2.8428488061843193</c:v>
                </c:pt>
                <c:pt idx="1495">
                  <c:v>0.94660640602682689</c:v>
                </c:pt>
                <c:pt idx="1496">
                  <c:v>1.6234872699574048</c:v>
                </c:pt>
                <c:pt idx="1497">
                  <c:v>1.2064790745301512</c:v>
                </c:pt>
                <c:pt idx="1498">
                  <c:v>-0.34301428035612569</c:v>
                </c:pt>
                <c:pt idx="1499">
                  <c:v>1.296635902747199</c:v>
                </c:pt>
                <c:pt idx="1500">
                  <c:v>0.83470874252425453</c:v>
                </c:pt>
                <c:pt idx="1501">
                  <c:v>-0.32920076266823606</c:v>
                </c:pt>
                <c:pt idx="1502">
                  <c:v>1.5401107329232109</c:v>
                </c:pt>
                <c:pt idx="1503">
                  <c:v>-0.44577706757473984</c:v>
                </c:pt>
                <c:pt idx="1504">
                  <c:v>-0.44577706757473984</c:v>
                </c:pt>
                <c:pt idx="1505">
                  <c:v>0.89601362197044032</c:v>
                </c:pt>
                <c:pt idx="1506">
                  <c:v>0.25882120107902273</c:v>
                </c:pt>
                <c:pt idx="1507">
                  <c:v>1.6924480166638456</c:v>
                </c:pt>
                <c:pt idx="1508">
                  <c:v>0.14043182690930933</c:v>
                </c:pt>
                <c:pt idx="1509">
                  <c:v>-0.72440217070954105</c:v>
                </c:pt>
                <c:pt idx="1510">
                  <c:v>2.1891548007945731</c:v>
                </c:pt>
                <c:pt idx="1511">
                  <c:v>-0.71170589173492094</c:v>
                </c:pt>
                <c:pt idx="1512">
                  <c:v>-0.7066096729580128</c:v>
                </c:pt>
                <c:pt idx="1513">
                  <c:v>0.14043182690930933</c:v>
                </c:pt>
                <c:pt idx="1514">
                  <c:v>-0.89480559976332874</c:v>
                </c:pt>
                <c:pt idx="1515">
                  <c:v>-0.14104859259681915</c:v>
                </c:pt>
                <c:pt idx="1516">
                  <c:v>0.21855301195968377</c:v>
                </c:pt>
                <c:pt idx="1517">
                  <c:v>0.24152564609030941</c:v>
                </c:pt>
                <c:pt idx="1518">
                  <c:v>-0.11889955796213141</c:v>
                </c:pt>
                <c:pt idx="1519">
                  <c:v>1.5433878093361175</c:v>
                </c:pt>
                <c:pt idx="1520">
                  <c:v>-1.9184460797095029E-2</c:v>
                </c:pt>
                <c:pt idx="1521">
                  <c:v>-8.2384962808449078E-2</c:v>
                </c:pt>
                <c:pt idx="1522">
                  <c:v>0.35100294838678214</c:v>
                </c:pt>
                <c:pt idx="1523">
                  <c:v>0.20470615367760986</c:v>
                </c:pt>
                <c:pt idx="1524">
                  <c:v>-0.47991127160980773</c:v>
                </c:pt>
                <c:pt idx="1525">
                  <c:v>-2.278506800930535E-2</c:v>
                </c:pt>
                <c:pt idx="1526">
                  <c:v>0.55061863008265755</c:v>
                </c:pt>
                <c:pt idx="1527">
                  <c:v>0.14043182690930933</c:v>
                </c:pt>
                <c:pt idx="1528">
                  <c:v>0.55136124125162267</c:v>
                </c:pt>
                <c:pt idx="1529">
                  <c:v>0.33814816645281986</c:v>
                </c:pt>
                <c:pt idx="1530">
                  <c:v>1.8422429629804129</c:v>
                </c:pt>
                <c:pt idx="1531">
                  <c:v>1.848232092690457</c:v>
                </c:pt>
                <c:pt idx="1532">
                  <c:v>0.14043182690930933</c:v>
                </c:pt>
                <c:pt idx="1533">
                  <c:v>1.0852428047109222</c:v>
                </c:pt>
                <c:pt idx="1534">
                  <c:v>0.57618195345634049</c:v>
                </c:pt>
                <c:pt idx="1535">
                  <c:v>0.87135862862085622</c:v>
                </c:pt>
                <c:pt idx="1536">
                  <c:v>0.39109173867817737</c:v>
                </c:pt>
                <c:pt idx="1537">
                  <c:v>0.56532759992176251</c:v>
                </c:pt>
                <c:pt idx="1538">
                  <c:v>0.73535142003784959</c:v>
                </c:pt>
                <c:pt idx="1539">
                  <c:v>2.3307067296680422</c:v>
                </c:pt>
                <c:pt idx="1540">
                  <c:v>2.4583321610713824</c:v>
                </c:pt>
                <c:pt idx="1541">
                  <c:v>0.12189361663930072</c:v>
                </c:pt>
                <c:pt idx="1542">
                  <c:v>-5.0795712702879463E-2</c:v>
                </c:pt>
                <c:pt idx="1543">
                  <c:v>-1.209271254738471</c:v>
                </c:pt>
                <c:pt idx="1544">
                  <c:v>-1.0211758246288076</c:v>
                </c:pt>
                <c:pt idx="1545">
                  <c:v>4.1241781175326932E-2</c:v>
                </c:pt>
                <c:pt idx="1546">
                  <c:v>0.55527904358592639</c:v>
                </c:pt>
                <c:pt idx="1547">
                  <c:v>-1.3859797444220783</c:v>
                </c:pt>
                <c:pt idx="1548">
                  <c:v>-8.5627948637603465E-2</c:v>
                </c:pt>
                <c:pt idx="1549">
                  <c:v>1.3085056529506651</c:v>
                </c:pt>
                <c:pt idx="1550">
                  <c:v>-0.3293012593638901</c:v>
                </c:pt>
                <c:pt idx="1551">
                  <c:v>1.5189297935401236</c:v>
                </c:pt>
                <c:pt idx="1552">
                  <c:v>0.14043182690930933</c:v>
                </c:pt>
                <c:pt idx="1553">
                  <c:v>1.1707295297331342</c:v>
                </c:pt>
                <c:pt idx="1554">
                  <c:v>-0.85812853602629224</c:v>
                </c:pt>
                <c:pt idx="1555">
                  <c:v>-0.83113143991195915</c:v>
                </c:pt>
                <c:pt idx="1556">
                  <c:v>-0.73335073770321291</c:v>
                </c:pt>
                <c:pt idx="1557">
                  <c:v>0.23596058867840433</c:v>
                </c:pt>
                <c:pt idx="1558">
                  <c:v>-1.1292044369404279</c:v>
                </c:pt>
                <c:pt idx="1559">
                  <c:v>0.14043182690930933</c:v>
                </c:pt>
                <c:pt idx="1560">
                  <c:v>0.14043182690930933</c:v>
                </c:pt>
                <c:pt idx="1561">
                  <c:v>0.14043182690930933</c:v>
                </c:pt>
                <c:pt idx="1562">
                  <c:v>-0.34757463820789958</c:v>
                </c:pt>
                <c:pt idx="1563">
                  <c:v>-0.83113143991195915</c:v>
                </c:pt>
                <c:pt idx="1564">
                  <c:v>0.54559994164800629</c:v>
                </c:pt>
                <c:pt idx="1565">
                  <c:v>-0.41059831065069008</c:v>
                </c:pt>
                <c:pt idx="1566">
                  <c:v>0.14043182690930933</c:v>
                </c:pt>
                <c:pt idx="1567">
                  <c:v>0.14043182690930933</c:v>
                </c:pt>
                <c:pt idx="1568">
                  <c:v>0.67790289718708974</c:v>
                </c:pt>
                <c:pt idx="1569">
                  <c:v>-0.87113228644374763</c:v>
                </c:pt>
                <c:pt idx="1570">
                  <c:v>-0.79893384894143538</c:v>
                </c:pt>
                <c:pt idx="1571">
                  <c:v>1.4317018363336087</c:v>
                </c:pt>
                <c:pt idx="1572">
                  <c:v>0.14043182690930933</c:v>
                </c:pt>
                <c:pt idx="1573">
                  <c:v>1.4336613282197272</c:v>
                </c:pt>
                <c:pt idx="1574">
                  <c:v>8.2992624501572132E-2</c:v>
                </c:pt>
                <c:pt idx="1575">
                  <c:v>0.14043182690930933</c:v>
                </c:pt>
                <c:pt idx="1576">
                  <c:v>0.10448603992057975</c:v>
                </c:pt>
                <c:pt idx="1577">
                  <c:v>0.22765978411582427</c:v>
                </c:pt>
                <c:pt idx="1578">
                  <c:v>-0.3293012593638901</c:v>
                </c:pt>
                <c:pt idx="1579">
                  <c:v>0.10807554673906009</c:v>
                </c:pt>
                <c:pt idx="1580">
                  <c:v>0.31229524290176391</c:v>
                </c:pt>
                <c:pt idx="1581">
                  <c:v>1.02126393384092</c:v>
                </c:pt>
                <c:pt idx="1582">
                  <c:v>1.0811042613892259</c:v>
                </c:pt>
                <c:pt idx="1583">
                  <c:v>1.2266084347469344</c:v>
                </c:pt>
                <c:pt idx="1584">
                  <c:v>-0.8640426428449266</c:v>
                </c:pt>
                <c:pt idx="1585">
                  <c:v>-1.4736598401056547</c:v>
                </c:pt>
                <c:pt idx="1586">
                  <c:v>-1.5571402092119446</c:v>
                </c:pt>
                <c:pt idx="1587">
                  <c:v>-1.2093717514341238</c:v>
                </c:pt>
                <c:pt idx="1588">
                  <c:v>0.24841668248702997</c:v>
                </c:pt>
                <c:pt idx="1589">
                  <c:v>0.14043182690930933</c:v>
                </c:pt>
                <c:pt idx="1590">
                  <c:v>0.14043182690930933</c:v>
                </c:pt>
                <c:pt idx="1591">
                  <c:v>0.37090383471230803</c:v>
                </c:pt>
                <c:pt idx="1592">
                  <c:v>-0.5302192397079688</c:v>
                </c:pt>
                <c:pt idx="1593">
                  <c:v>0.31369015065682654</c:v>
                </c:pt>
                <c:pt idx="1594">
                  <c:v>1.2266084347469344</c:v>
                </c:pt>
                <c:pt idx="1595">
                  <c:v>1.5615377631968745</c:v>
                </c:pt>
                <c:pt idx="1596">
                  <c:v>-1.2505512795225006E-2</c:v>
                </c:pt>
                <c:pt idx="1597">
                  <c:v>-1.5466065012879995</c:v>
                </c:pt>
                <c:pt idx="1598">
                  <c:v>1.7350147370375442</c:v>
                </c:pt>
                <c:pt idx="1599">
                  <c:v>0.14043182690930933</c:v>
                </c:pt>
                <c:pt idx="1600">
                  <c:v>-7.056712771053418E-2</c:v>
                </c:pt>
                <c:pt idx="1601">
                  <c:v>0.13130261556546932</c:v>
                </c:pt>
                <c:pt idx="1602">
                  <c:v>-0.20884331656315555</c:v>
                </c:pt>
                <c:pt idx="1603">
                  <c:v>1.6367952379202826</c:v>
                </c:pt>
                <c:pt idx="1604">
                  <c:v>0.12766040412557988</c:v>
                </c:pt>
                <c:pt idx="1605">
                  <c:v>0.68383380310680397</c:v>
                </c:pt>
                <c:pt idx="1606">
                  <c:v>0.17159324387250802</c:v>
                </c:pt>
                <c:pt idx="1607">
                  <c:v>0.53568398256386041</c:v>
                </c:pt>
                <c:pt idx="1608">
                  <c:v>1.7078433584653021</c:v>
                </c:pt>
                <c:pt idx="1609">
                  <c:v>1.8650037178896191</c:v>
                </c:pt>
                <c:pt idx="1610">
                  <c:v>-0.15214063120322016</c:v>
                </c:pt>
                <c:pt idx="1611">
                  <c:v>2.8372649778344803</c:v>
                </c:pt>
                <c:pt idx="1612">
                  <c:v>1.5920718356027093</c:v>
                </c:pt>
                <c:pt idx="1613">
                  <c:v>-6.3271938508054987E-2</c:v>
                </c:pt>
                <c:pt idx="1614">
                  <c:v>-7.7628378341334195E-2</c:v>
                </c:pt>
                <c:pt idx="1615">
                  <c:v>0.49551202671929001</c:v>
                </c:pt>
                <c:pt idx="1616">
                  <c:v>0.78955218882878342</c:v>
                </c:pt>
                <c:pt idx="1617">
                  <c:v>0.14043182690930933</c:v>
                </c:pt>
                <c:pt idx="1618">
                  <c:v>2.2866923585081342</c:v>
                </c:pt>
                <c:pt idx="1619">
                  <c:v>0.74748078531773998</c:v>
                </c:pt>
                <c:pt idx="1620">
                  <c:v>-0.25891403697697873</c:v>
                </c:pt>
                <c:pt idx="1621">
                  <c:v>0.22765978411582427</c:v>
                </c:pt>
                <c:pt idx="1622">
                  <c:v>2.3354875737034337</c:v>
                </c:pt>
                <c:pt idx="1623">
                  <c:v>-0.41879525185491567</c:v>
                </c:pt>
                <c:pt idx="1624">
                  <c:v>-1.2684659418233271</c:v>
                </c:pt>
                <c:pt idx="1625">
                  <c:v>-0.48599771220300209</c:v>
                </c:pt>
                <c:pt idx="1626">
                  <c:v>-0.89565686599959926</c:v>
                </c:pt>
                <c:pt idx="1627">
                  <c:v>-8.7615205115579214E-2</c:v>
                </c:pt>
                <c:pt idx="1628">
                  <c:v>0.19171399712709489</c:v>
                </c:pt>
                <c:pt idx="1629">
                  <c:v>-1.2148172396253774</c:v>
                </c:pt>
                <c:pt idx="1630">
                  <c:v>0.61955947633850406</c:v>
                </c:pt>
                <c:pt idx="1631">
                  <c:v>-1.2684659418233271</c:v>
                </c:pt>
                <c:pt idx="1632">
                  <c:v>-0.3293012593638901</c:v>
                </c:pt>
                <c:pt idx="1633">
                  <c:v>-1.2684659418233271</c:v>
                </c:pt>
                <c:pt idx="1634">
                  <c:v>0.14043182690930933</c:v>
                </c:pt>
                <c:pt idx="1635">
                  <c:v>0.49058067580574466</c:v>
                </c:pt>
                <c:pt idx="1636">
                  <c:v>-0.72279793034132189</c:v>
                </c:pt>
                <c:pt idx="1637">
                  <c:v>0.26993567887312286</c:v>
                </c:pt>
                <c:pt idx="1638">
                  <c:v>0.48874665366438375</c:v>
                </c:pt>
                <c:pt idx="1639">
                  <c:v>-1.2964992119449856</c:v>
                </c:pt>
                <c:pt idx="1640">
                  <c:v>1.2484596996295378</c:v>
                </c:pt>
                <c:pt idx="1641">
                  <c:v>1.1117859419676177</c:v>
                </c:pt>
                <c:pt idx="1642">
                  <c:v>1.0662384354778354</c:v>
                </c:pt>
                <c:pt idx="1643">
                  <c:v>0.19962651399416595</c:v>
                </c:pt>
                <c:pt idx="1644">
                  <c:v>-0.24197280546172131</c:v>
                </c:pt>
                <c:pt idx="1645">
                  <c:v>2.7398466951111828</c:v>
                </c:pt>
                <c:pt idx="1646">
                  <c:v>-1.3369971828374652</c:v>
                </c:pt>
                <c:pt idx="1647">
                  <c:v>-1.0759877478856283</c:v>
                </c:pt>
                <c:pt idx="1648">
                  <c:v>2.2427864488184728</c:v>
                </c:pt>
                <c:pt idx="1649">
                  <c:v>2.2959200481966788</c:v>
                </c:pt>
                <c:pt idx="1650">
                  <c:v>0.75571203166933143</c:v>
                </c:pt>
                <c:pt idx="1651">
                  <c:v>0.14070827911519532</c:v>
                </c:pt>
                <c:pt idx="1652">
                  <c:v>0.80700280884931341</c:v>
                </c:pt>
                <c:pt idx="1653">
                  <c:v>-1.6508705741943579</c:v>
                </c:pt>
                <c:pt idx="1654">
                  <c:v>0.71098862935175711</c:v>
                </c:pt>
                <c:pt idx="1655">
                  <c:v>0.18922199540217335</c:v>
                </c:pt>
                <c:pt idx="1656">
                  <c:v>1.8521022342366513</c:v>
                </c:pt>
                <c:pt idx="1657">
                  <c:v>-1.1574162612656949</c:v>
                </c:pt>
                <c:pt idx="1658">
                  <c:v>-0.3293012593638901</c:v>
                </c:pt>
                <c:pt idx="1659">
                  <c:v>-1.4738104427293424</c:v>
                </c:pt>
                <c:pt idx="1660">
                  <c:v>0.28699165957684958</c:v>
                </c:pt>
                <c:pt idx="1661">
                  <c:v>0.7300847336333719</c:v>
                </c:pt>
                <c:pt idx="1662">
                  <c:v>0.75836548133869874</c:v>
                </c:pt>
                <c:pt idx="1663">
                  <c:v>0.14043182690930933</c:v>
                </c:pt>
                <c:pt idx="1664">
                  <c:v>-1.976036997548958</c:v>
                </c:pt>
                <c:pt idx="1665">
                  <c:v>-1.3468886169606622</c:v>
                </c:pt>
                <c:pt idx="1666">
                  <c:v>-1.5002029773623498</c:v>
                </c:pt>
                <c:pt idx="1667">
                  <c:v>-1.6539294178183968</c:v>
                </c:pt>
                <c:pt idx="1668">
                  <c:v>-0.41098323168349749</c:v>
                </c:pt>
                <c:pt idx="1669">
                  <c:v>0.368288710863649</c:v>
                </c:pt>
                <c:pt idx="1670">
                  <c:v>-1.3074268200755075</c:v>
                </c:pt>
                <c:pt idx="1671">
                  <c:v>0.26447927652852404</c:v>
                </c:pt>
                <c:pt idx="1672">
                  <c:v>5.8649357894047717E-2</c:v>
                </c:pt>
                <c:pt idx="1673">
                  <c:v>-2.3030839272372807</c:v>
                </c:pt>
                <c:pt idx="1674">
                  <c:v>-0.12420785777721599</c:v>
                </c:pt>
                <c:pt idx="1675">
                  <c:v>-0.59384044735476105</c:v>
                </c:pt>
                <c:pt idx="1676">
                  <c:v>-0.59500411708366008</c:v>
                </c:pt>
                <c:pt idx="1677">
                  <c:v>1.1411359622175394</c:v>
                </c:pt>
                <c:pt idx="1678">
                  <c:v>-0.56809893761573049</c:v>
                </c:pt>
                <c:pt idx="1679">
                  <c:v>-0.36514654965696575</c:v>
                </c:pt>
                <c:pt idx="1680">
                  <c:v>-6.4647322184549605E-2</c:v>
                </c:pt>
                <c:pt idx="1681">
                  <c:v>0.14043182690930933</c:v>
                </c:pt>
                <c:pt idx="1682">
                  <c:v>0.34911473531446346</c:v>
                </c:pt>
                <c:pt idx="1683">
                  <c:v>-0.79883335224578167</c:v>
                </c:pt>
                <c:pt idx="1684">
                  <c:v>0.44632317010108902</c:v>
                </c:pt>
                <c:pt idx="1685">
                  <c:v>-0.59593436887232776</c:v>
                </c:pt>
                <c:pt idx="1686">
                  <c:v>0.3945664963081883</c:v>
                </c:pt>
                <c:pt idx="1687">
                  <c:v>0.5323568720185351</c:v>
                </c:pt>
                <c:pt idx="1688">
                  <c:v>-1.3591074503380902</c:v>
                </c:pt>
                <c:pt idx="1689">
                  <c:v>-1.1987138951642282</c:v>
                </c:pt>
                <c:pt idx="1690">
                  <c:v>0.60366489193975814</c:v>
                </c:pt>
                <c:pt idx="1691">
                  <c:v>-1.7380985314008726</c:v>
                </c:pt>
                <c:pt idx="1692">
                  <c:v>0.14043182690930933</c:v>
                </c:pt>
                <c:pt idx="1693">
                  <c:v>0.14043182690930933</c:v>
                </c:pt>
                <c:pt idx="1694">
                  <c:v>0.11433834131784243</c:v>
                </c:pt>
                <c:pt idx="1695">
                  <c:v>0.14043182690930933</c:v>
                </c:pt>
                <c:pt idx="1696">
                  <c:v>-1.6205712687881901</c:v>
                </c:pt>
                <c:pt idx="1697">
                  <c:v>0.26447927652852404</c:v>
                </c:pt>
                <c:pt idx="1698">
                  <c:v>-0.32920076266823606</c:v>
                </c:pt>
                <c:pt idx="1699">
                  <c:v>-0.79883335224578167</c:v>
                </c:pt>
                <c:pt idx="1700">
                  <c:v>-0.23733665152672975</c:v>
                </c:pt>
                <c:pt idx="1701">
                  <c:v>-0.68229995944884125</c:v>
                </c:pt>
                <c:pt idx="1702">
                  <c:v>0.22765978411582427</c:v>
                </c:pt>
                <c:pt idx="1703">
                  <c:v>-1.2240748080022623</c:v>
                </c:pt>
                <c:pt idx="1704">
                  <c:v>0.14043182690930933</c:v>
                </c:pt>
                <c:pt idx="1705">
                  <c:v>0.14043182690930933</c:v>
                </c:pt>
                <c:pt idx="1706">
                  <c:v>-2.2847522176078039</c:v>
                </c:pt>
                <c:pt idx="1707">
                  <c:v>0.14043182690930933</c:v>
                </c:pt>
                <c:pt idx="1708">
                  <c:v>-7.6380386924318356E-3</c:v>
                </c:pt>
                <c:pt idx="1709">
                  <c:v>-0.3293012593638901</c:v>
                </c:pt>
                <c:pt idx="1710">
                  <c:v>-0.93942558731309289</c:v>
                </c:pt>
                <c:pt idx="1711">
                  <c:v>0.97022425598027895</c:v>
                </c:pt>
                <c:pt idx="1712">
                  <c:v>0.45007117987891082</c:v>
                </c:pt>
                <c:pt idx="1713">
                  <c:v>0.44214774885849406</c:v>
                </c:pt>
                <c:pt idx="1714">
                  <c:v>-0.11011333567108976</c:v>
                </c:pt>
                <c:pt idx="1715">
                  <c:v>0.38457746494261219</c:v>
                </c:pt>
                <c:pt idx="1716">
                  <c:v>0.32282269737710945</c:v>
                </c:pt>
                <c:pt idx="1717">
                  <c:v>0.11239855678765152</c:v>
                </c:pt>
                <c:pt idx="1718">
                  <c:v>-0.28032119787344817</c:v>
                </c:pt>
                <c:pt idx="1719">
                  <c:v>0.3517072337350387</c:v>
                </c:pt>
                <c:pt idx="1720">
                  <c:v>-1.0860750713555274</c:v>
                </c:pt>
                <c:pt idx="1721">
                  <c:v>1.7275873490587323</c:v>
                </c:pt>
                <c:pt idx="1722">
                  <c:v>1.6995540789370736</c:v>
                </c:pt>
                <c:pt idx="1723">
                  <c:v>0.14043182690930933</c:v>
                </c:pt>
                <c:pt idx="1724">
                  <c:v>-0.13201987794863307</c:v>
                </c:pt>
                <c:pt idx="1725">
                  <c:v>1.8710852264330178</c:v>
                </c:pt>
                <c:pt idx="1726">
                  <c:v>0.14043182690930933</c:v>
                </c:pt>
                <c:pt idx="1727">
                  <c:v>-0.61559121554171048</c:v>
                </c:pt>
                <c:pt idx="1728">
                  <c:v>0.11239855678765152</c:v>
                </c:pt>
                <c:pt idx="1729">
                  <c:v>3.6432244503635226E-2</c:v>
                </c:pt>
                <c:pt idx="1730">
                  <c:v>0.14043182690930933</c:v>
                </c:pt>
                <c:pt idx="1731">
                  <c:v>1.3076543867143944</c:v>
                </c:pt>
                <c:pt idx="1732">
                  <c:v>0.3260128161063503</c:v>
                </c:pt>
                <c:pt idx="1733">
                  <c:v>-0.3293012593638901</c:v>
                </c:pt>
                <c:pt idx="1734">
                  <c:v>-1.7380985314008726</c:v>
                </c:pt>
                <c:pt idx="1735">
                  <c:v>0.14402133372778955</c:v>
                </c:pt>
                <c:pt idx="1736">
                  <c:v>1.4317018363336087</c:v>
                </c:pt>
                <c:pt idx="1737">
                  <c:v>-1.7322934750633561</c:v>
                </c:pt>
                <c:pt idx="1738">
                  <c:v>-1.3726351305450992</c:v>
                </c:pt>
                <c:pt idx="1739">
                  <c:v>0.96843510784100539</c:v>
                </c:pt>
                <c:pt idx="1740">
                  <c:v>1.2484596996295378</c:v>
                </c:pt>
                <c:pt idx="1741">
                  <c:v>1.3431431489426817</c:v>
                </c:pt>
                <c:pt idx="1742">
                  <c:v>2.8133432512609193</c:v>
                </c:pt>
                <c:pt idx="1743">
                  <c:v>0.11239855678765152</c:v>
                </c:pt>
                <c:pt idx="1744">
                  <c:v>-1.268566438518981</c:v>
                </c:pt>
                <c:pt idx="1745">
                  <c:v>0.34217975594345967</c:v>
                </c:pt>
                <c:pt idx="1746">
                  <c:v>-1.9110837383189467</c:v>
                </c:pt>
                <c:pt idx="1747">
                  <c:v>-0.22284292757174878</c:v>
                </c:pt>
                <c:pt idx="1748">
                  <c:v>-0.1600531480702915</c:v>
                </c:pt>
                <c:pt idx="1749">
                  <c:v>0.14043182690930933</c:v>
                </c:pt>
                <c:pt idx="1750">
                  <c:v>0.1373564573685371</c:v>
                </c:pt>
                <c:pt idx="1751">
                  <c:v>1.7044641123044204</c:v>
                </c:pt>
                <c:pt idx="1752">
                  <c:v>1.040290928502092</c:v>
                </c:pt>
                <c:pt idx="1753">
                  <c:v>0.14043182690930933</c:v>
                </c:pt>
                <c:pt idx="1754">
                  <c:v>1.3728614727222079</c:v>
                </c:pt>
                <c:pt idx="1755">
                  <c:v>-1.7380985314008726</c:v>
                </c:pt>
                <c:pt idx="1756">
                  <c:v>-0.40617179008875448</c:v>
                </c:pt>
                <c:pt idx="1757">
                  <c:v>0.14043182690930933</c:v>
                </c:pt>
                <c:pt idx="1758">
                  <c:v>-1.7380985314008726</c:v>
                </c:pt>
                <c:pt idx="1759">
                  <c:v>-0.30633678360491651</c:v>
                </c:pt>
                <c:pt idx="1760">
                  <c:v>0.32698701822597481</c:v>
                </c:pt>
                <c:pt idx="1761">
                  <c:v>-0.3293012593638901</c:v>
                </c:pt>
                <c:pt idx="1762">
                  <c:v>0.38201738446196648</c:v>
                </c:pt>
                <c:pt idx="1763">
                  <c:v>0.14043182690930933</c:v>
                </c:pt>
                <c:pt idx="1764">
                  <c:v>0.37826918844376045</c:v>
                </c:pt>
                <c:pt idx="1765">
                  <c:v>-0.6349806920479899</c:v>
                </c:pt>
                <c:pt idx="1766">
                  <c:v>4.4074658358954591E-2</c:v>
                </c:pt>
                <c:pt idx="1767">
                  <c:v>2.5068155348719809</c:v>
                </c:pt>
                <c:pt idx="1768">
                  <c:v>8.0885543809458185E-2</c:v>
                </c:pt>
                <c:pt idx="1769">
                  <c:v>-0.16918235941413126</c:v>
                </c:pt>
                <c:pt idx="1770">
                  <c:v>-1.2365116484356935</c:v>
                </c:pt>
                <c:pt idx="1771">
                  <c:v>0.14043182690930933</c:v>
                </c:pt>
                <c:pt idx="1772">
                  <c:v>0.14043182690930933</c:v>
                </c:pt>
                <c:pt idx="1773">
                  <c:v>-0.24207330215737538</c:v>
                </c:pt>
                <c:pt idx="1774">
                  <c:v>-0.28348364986235569</c:v>
                </c:pt>
                <c:pt idx="1775">
                  <c:v>-0.24207330215737538</c:v>
                </c:pt>
                <c:pt idx="1776">
                  <c:v>2.6312034801124606</c:v>
                </c:pt>
                <c:pt idx="1777">
                  <c:v>0.14043182690930933</c:v>
                </c:pt>
                <c:pt idx="1778">
                  <c:v>0.25435616845599429</c:v>
                </c:pt>
                <c:pt idx="1779">
                  <c:v>-0.49900487054019316</c:v>
                </c:pt>
                <c:pt idx="1780">
                  <c:v>0.85104996477053763</c:v>
                </c:pt>
                <c:pt idx="1781">
                  <c:v>-0.50292248663411265</c:v>
                </c:pt>
                <c:pt idx="1782">
                  <c:v>1.6622062361917184E-2</c:v>
                </c:pt>
                <c:pt idx="1783">
                  <c:v>-1.7385005181834883</c:v>
                </c:pt>
                <c:pt idx="1784">
                  <c:v>0.80383720233415978</c:v>
                </c:pt>
                <c:pt idx="1785">
                  <c:v>-1.407169963818319</c:v>
                </c:pt>
                <c:pt idx="1786">
                  <c:v>-0.79893384894143538</c:v>
                </c:pt>
                <c:pt idx="1787">
                  <c:v>0.95247369020875949</c:v>
                </c:pt>
                <c:pt idx="1788">
                  <c:v>0.14043182690930933</c:v>
                </c:pt>
                <c:pt idx="1789">
                  <c:v>1.4899447604865403</c:v>
                </c:pt>
                <c:pt idx="1790">
                  <c:v>-2.2910774402907021</c:v>
                </c:pt>
                <c:pt idx="1791">
                  <c:v>-0.24207330215737538</c:v>
                </c:pt>
                <c:pt idx="1792">
                  <c:v>-0.35225488980210479</c:v>
                </c:pt>
                <c:pt idx="1793">
                  <c:v>0.22765978411582427</c:v>
                </c:pt>
                <c:pt idx="1794">
                  <c:v>0.43275318570249849</c:v>
                </c:pt>
                <c:pt idx="1795">
                  <c:v>0.14043182690930933</c:v>
                </c:pt>
                <c:pt idx="1796">
                  <c:v>0.65231787205645431</c:v>
                </c:pt>
                <c:pt idx="1797">
                  <c:v>-0.3293012593638901</c:v>
                </c:pt>
                <c:pt idx="1798">
                  <c:v>0.30957944150725414</c:v>
                </c:pt>
                <c:pt idx="1799">
                  <c:v>0.51467284309392836</c:v>
                </c:pt>
                <c:pt idx="1800">
                  <c:v>0.68828609823288278</c:v>
                </c:pt>
                <c:pt idx="1801">
                  <c:v>5.4959354379914199E-2</c:v>
                </c:pt>
                <c:pt idx="1802">
                  <c:v>0.14043182690930933</c:v>
                </c:pt>
                <c:pt idx="1803">
                  <c:v>-0.18228933398570182</c:v>
                </c:pt>
                <c:pt idx="1804">
                  <c:v>2.0277125696516869</c:v>
                </c:pt>
                <c:pt idx="1805">
                  <c:v>-1.1771159679595289</c:v>
                </c:pt>
                <c:pt idx="1806">
                  <c:v>1.3725071492487519</c:v>
                </c:pt>
                <c:pt idx="1807">
                  <c:v>-1.478371137849755</c:v>
                </c:pt>
                <c:pt idx="1808">
                  <c:v>0.21865350865533772</c:v>
                </c:pt>
                <c:pt idx="1809">
                  <c:v>5.6793376521274815E-2</c:v>
                </c:pt>
                <c:pt idx="1810">
                  <c:v>0.3131689483257345</c:v>
                </c:pt>
                <c:pt idx="1811">
                  <c:v>-1.5885361464010199</c:v>
                </c:pt>
                <c:pt idx="1812">
                  <c:v>-0.1638516204113471</c:v>
                </c:pt>
                <c:pt idx="1813">
                  <c:v>0.67382281250981557</c:v>
                </c:pt>
                <c:pt idx="1814">
                  <c:v>2.003388181972102</c:v>
                </c:pt>
                <c:pt idx="1815">
                  <c:v>0.15465201235725085</c:v>
                </c:pt>
                <c:pt idx="1816">
                  <c:v>0.71734024090691006</c:v>
                </c:pt>
                <c:pt idx="1817">
                  <c:v>2.570406542687099</c:v>
                </c:pt>
                <c:pt idx="1818">
                  <c:v>0.67894954430360155</c:v>
                </c:pt>
                <c:pt idx="1819">
                  <c:v>1.934104160423074</c:v>
                </c:pt>
                <c:pt idx="1820">
                  <c:v>-0.3801876632281086</c:v>
                </c:pt>
                <c:pt idx="1821">
                  <c:v>-0.91338574201334644</c:v>
                </c:pt>
                <c:pt idx="1822">
                  <c:v>-0.24148402107055833</c:v>
                </c:pt>
                <c:pt idx="1823">
                  <c:v>1.3253044557902598</c:v>
                </c:pt>
                <c:pt idx="1824">
                  <c:v>-4.6134464801085989E-2</c:v>
                </c:pt>
                <c:pt idx="1825">
                  <c:v>-1.7380985314008726</c:v>
                </c:pt>
                <c:pt idx="1826">
                  <c:v>1.5424060572704979E-2</c:v>
                </c:pt>
                <c:pt idx="1827">
                  <c:v>-9.7891560271584438E-2</c:v>
                </c:pt>
                <c:pt idx="1828">
                  <c:v>0.22765978411582427</c:v>
                </c:pt>
                <c:pt idx="1829">
                  <c:v>0.28846297498978568</c:v>
                </c:pt>
                <c:pt idx="1830">
                  <c:v>-0.35078376062955186</c:v>
                </c:pt>
                <c:pt idx="1831">
                  <c:v>0.32367396361338074</c:v>
                </c:pt>
                <c:pt idx="1832">
                  <c:v>-0.24316706075079084</c:v>
                </c:pt>
                <c:pt idx="1833">
                  <c:v>-0.79893384894143538</c:v>
                </c:pt>
                <c:pt idx="1834">
                  <c:v>0.87152823493695408</c:v>
                </c:pt>
                <c:pt idx="1835">
                  <c:v>0.79661960780352081</c:v>
                </c:pt>
                <c:pt idx="1836">
                  <c:v>-3.990466748778651E-2</c:v>
                </c:pt>
                <c:pt idx="1837">
                  <c:v>-0.357334529485548</c:v>
                </c:pt>
                <c:pt idx="1838">
                  <c:v>-4.4864320242834505E-3</c:v>
                </c:pt>
                <c:pt idx="1839">
                  <c:v>0.22765978411582427</c:v>
                </c:pt>
                <c:pt idx="1840">
                  <c:v>0.48294159732686842</c:v>
                </c:pt>
                <c:pt idx="1841">
                  <c:v>1.6652167957374509</c:v>
                </c:pt>
                <c:pt idx="1842">
                  <c:v>0.87152823493695408</c:v>
                </c:pt>
                <c:pt idx="1843">
                  <c:v>0.55300216298065674</c:v>
                </c:pt>
                <c:pt idx="1844">
                  <c:v>0.96206924675606331</c:v>
                </c:pt>
                <c:pt idx="1845">
                  <c:v>4.0444910702367114</c:v>
                </c:pt>
                <c:pt idx="1846">
                  <c:v>4.5657201343532988E-2</c:v>
                </c:pt>
                <c:pt idx="1847">
                  <c:v>0.10994810720529755</c:v>
                </c:pt>
                <c:pt idx="1848">
                  <c:v>1.3076543867143944</c:v>
                </c:pt>
                <c:pt idx="1849">
                  <c:v>0.95908352859018575</c:v>
                </c:pt>
                <c:pt idx="1850">
                  <c:v>-0.61976663678430577</c:v>
                </c:pt>
                <c:pt idx="1851">
                  <c:v>-0.3434182206577156</c:v>
                </c:pt>
                <c:pt idx="1852">
                  <c:v>-0.94385201212949432</c:v>
                </c:pt>
                <c:pt idx="1853">
                  <c:v>-8.9958808808145357E-2</c:v>
                </c:pt>
                <c:pt idx="1854">
                  <c:v>-0.21499996891566497</c:v>
                </c:pt>
                <c:pt idx="1855">
                  <c:v>0.14043182690930933</c:v>
                </c:pt>
                <c:pt idx="1856">
                  <c:v>0.14043182690930933</c:v>
                </c:pt>
                <c:pt idx="1857">
                  <c:v>0.14043182690930933</c:v>
                </c:pt>
                <c:pt idx="1858">
                  <c:v>0.14043182690930933</c:v>
                </c:pt>
                <c:pt idx="1859">
                  <c:v>0.26447927652852404</c:v>
                </c:pt>
                <c:pt idx="1860">
                  <c:v>-1.6140510817816582</c:v>
                </c:pt>
                <c:pt idx="1861">
                  <c:v>-0.76395990370445066</c:v>
                </c:pt>
                <c:pt idx="1862">
                  <c:v>0.13894169404434609</c:v>
                </c:pt>
                <c:pt idx="1863">
                  <c:v>-1.7380985314008726</c:v>
                </c:pt>
                <c:pt idx="1864">
                  <c:v>2.1686654661835281</c:v>
                </c:pt>
                <c:pt idx="1865">
                  <c:v>0.26447927652852404</c:v>
                </c:pt>
                <c:pt idx="1866">
                  <c:v>1.1469747443768683</c:v>
                </c:pt>
                <c:pt idx="1867">
                  <c:v>-0.2511800743135158</c:v>
                </c:pt>
                <c:pt idx="1868">
                  <c:v>0.64804465589345206</c:v>
                </c:pt>
                <c:pt idx="1869">
                  <c:v>0.14043182690930933</c:v>
                </c:pt>
                <c:pt idx="1870">
                  <c:v>-0.27000607558337947</c:v>
                </c:pt>
                <c:pt idx="1871">
                  <c:v>0.98678946226512698</c:v>
                </c:pt>
                <c:pt idx="1872">
                  <c:v>-1.3959773896041363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75D-46C3-44C3-9E8D-F26910FCE69E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8.6303269057539165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8.4929833109280271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5E-46C3-44C3-9E8D-F26910FCE69E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8.3572848241631021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9.4427669072852805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5F-46C3-44C3-9E8D-F26910FCE69E}"/>
            </c:ext>
          </c:extLst>
        </c:ser>
        <c:ser>
          <c:idx val="4"/>
          <c:order val="4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dPt>
            <c:idx val="1"/>
            <c:bubble3D val="0"/>
            <c:spPr>
              <a:ln w="6350">
                <a:solidFill>
                  <a:schemeClr val="bg1"/>
                </a:solidFill>
                <a:prstDash val="solid"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35-4DD4-9976-9A7C7437A8C8}"/>
              </c:ext>
            </c:extLst>
          </c:dPt>
          <c:xVal>
            <c:numLit>
              <c:formatCode>General</c:formatCode>
              <c:ptCount val="2"/>
              <c:pt idx="0">
                <c:v>0</c:v>
              </c:pt>
              <c:pt idx="1">
                <c:v>4.1907033249878252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14.867892491309176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0-46C3-44C3-9E8D-F26910FCE69E}"/>
            </c:ext>
          </c:extLst>
        </c:ser>
        <c:ser>
          <c:idx val="5"/>
          <c:order val="5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8.4124613778559336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7.4186328408680478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1-46C3-44C3-9E8D-F26910FCE69E}"/>
            </c:ext>
          </c:extLst>
        </c:ser>
        <c:ser>
          <c:idx val="6"/>
          <c:order val="6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8.8226470348855983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0.77049187677422515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2-46C3-44C3-9E8D-F26910FCE69E}"/>
            </c:ext>
          </c:extLst>
        </c:ser>
        <c:ser>
          <c:idx val="7"/>
          <c:order val="7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8.2287550289716513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-2.479243637069322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3-46C3-44C3-9E8D-F26910FCE69E}"/>
            </c:ext>
          </c:extLst>
        </c:ser>
        <c:ser>
          <c:idx val="8"/>
          <c:order val="8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8.0409717245194123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-9.9955238975534382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4-46C3-44C3-9E8D-F26910FCE69E}"/>
            </c:ext>
          </c:extLst>
        </c:ser>
        <c:ser>
          <c:idx val="9"/>
          <c:order val="9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7.9755641291683137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-5.0258995381859766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5-46C3-44C3-9E8D-F26910FCE69E}"/>
            </c:ext>
          </c:extLst>
        </c:ser>
        <c:ser>
          <c:idx val="10"/>
          <c:order val="10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8.2421246008248268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-5.7589995217472802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6-46C3-44C3-9E8D-F26910FCE69E}"/>
            </c:ext>
          </c:extLst>
        </c:ser>
        <c:ser>
          <c:idx val="11"/>
          <c:order val="11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8.3273929637994026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-8.8419329499204569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7-46C3-44C3-9E8D-F26910FCE69E}"/>
            </c:ext>
          </c:extLst>
        </c:ser>
        <c:ser>
          <c:idx val="12"/>
          <c:order val="12"/>
          <c:tx>
            <c:v/>
          </c:tx>
          <c:spPr>
            <a:ln w="6350">
              <a:solidFill>
                <a:schemeClr val="bg1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6.8540407453149221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-3.176366009622781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768-46C3-44C3-9E8D-F26910FCE6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8170543"/>
        <c:axId val="2078178447"/>
      </c:scatterChart>
      <c:valAx>
        <c:axId val="2078170543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F1 (53.98 %)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low"/>
        <c:txPr>
          <a:bodyPr rot="0" vert="horz"/>
          <a:lstStyle/>
          <a:p>
            <a:pPr>
              <a:defRPr sz="700"/>
            </a:pPr>
            <a:endParaRPr lang="en-MX"/>
          </a:p>
        </c:txPr>
        <c:crossAx val="2078178447"/>
        <c:crosses val="autoZero"/>
        <c:crossBetween val="midCat"/>
      </c:valAx>
      <c:valAx>
        <c:axId val="2078178447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F2 (9.45 %)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low"/>
        <c:txPr>
          <a:bodyPr/>
          <a:lstStyle/>
          <a:p>
            <a:pPr>
              <a:defRPr sz="700"/>
            </a:pPr>
            <a:endParaRPr lang="en-MX"/>
          </a:p>
        </c:txPr>
        <c:crossAx val="2078170543"/>
        <c:crosses val="autoZero"/>
        <c:crossBetween val="midCat"/>
      </c:valAx>
      <c:spPr>
        <a:ln>
          <a:solidFill>
            <a:schemeClr val="tx1"/>
          </a:solidFill>
          <a:prstDash val="solid"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overlay val="0"/>
      <c:spPr>
        <a:ln w="6350">
          <a:solidFill>
            <a:srgbClr val="000000"/>
          </a:solidFill>
          <a:prstDash val="solid"/>
        </a:ln>
      </c:spPr>
      <c:txPr>
        <a:bodyPr/>
        <a:lstStyle/>
        <a:p>
          <a:pPr>
            <a:defRPr sz="900" b="0"/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Índice de rotación toda la empresa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'Rotación semanal'!$E$1</c:f>
              <c:strCache>
                <c:ptCount val="1"/>
                <c:pt idx="0">
                  <c:v>Indice de Rotación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multiLvlStrRef>
              <c:f>'Rotación semanal'!$H$2:$I$74</c:f>
              <c:multiLvlStrCache>
                <c:ptCount val="73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</c:lvl>
                <c:lvl>
                  <c:pt idx="0">
                    <c:v>2020</c:v>
                  </c:pt>
                  <c:pt idx="52">
                    <c:v>2021</c:v>
                  </c:pt>
                </c:lvl>
              </c:multiLvlStrCache>
            </c:multiLvlStrRef>
          </c:cat>
          <c:val>
            <c:numRef>
              <c:f>'Rotación semanal'!$E$2:$E$66</c:f>
              <c:numCache>
                <c:formatCode>General</c:formatCode>
                <c:ptCount val="65"/>
                <c:pt idx="0">
                  <c:v>0.99076784507993698</c:v>
                </c:pt>
                <c:pt idx="1">
                  <c:v>0.89928057553956831</c:v>
                </c:pt>
                <c:pt idx="2">
                  <c:v>2.6292335115864529</c:v>
                </c:pt>
                <c:pt idx="3">
                  <c:v>1.3189712024620801</c:v>
                </c:pt>
                <c:pt idx="4">
                  <c:v>2.0988194140795802</c:v>
                </c:pt>
                <c:pt idx="5">
                  <c:v>2.2353714661406969</c:v>
                </c:pt>
                <c:pt idx="6">
                  <c:v>2.107111501316945</c:v>
                </c:pt>
                <c:pt idx="7">
                  <c:v>1.4909011181758389</c:v>
                </c:pt>
                <c:pt idx="8">
                  <c:v>1.352825660048004</c:v>
                </c:pt>
                <c:pt idx="9">
                  <c:v>1.0853049706967659</c:v>
                </c:pt>
                <c:pt idx="10">
                  <c:v>1.563178462874512</c:v>
                </c:pt>
                <c:pt idx="11">
                  <c:v>0.95423986120147475</c:v>
                </c:pt>
                <c:pt idx="12">
                  <c:v>0.56264877732092622</c:v>
                </c:pt>
                <c:pt idx="13">
                  <c:v>8.6617583369423989E-2</c:v>
                </c:pt>
                <c:pt idx="14">
                  <c:v>0.21668472372697731</c:v>
                </c:pt>
                <c:pt idx="15">
                  <c:v>0.8712698758440427</c:v>
                </c:pt>
                <c:pt idx="16">
                  <c:v>0.65832784726793947</c:v>
                </c:pt>
                <c:pt idx="17">
                  <c:v>0.57395143487858724</c:v>
                </c:pt>
                <c:pt idx="18">
                  <c:v>0.39920159680638723</c:v>
                </c:pt>
                <c:pt idx="19">
                  <c:v>0.53475935828877008</c:v>
                </c:pt>
                <c:pt idx="20">
                  <c:v>0.40295500335795842</c:v>
                </c:pt>
                <c:pt idx="21">
                  <c:v>0.94658553076402974</c:v>
                </c:pt>
                <c:pt idx="22">
                  <c:v>0.72218460844053256</c:v>
                </c:pt>
                <c:pt idx="23">
                  <c:v>0.71974808816914082</c:v>
                </c:pt>
                <c:pt idx="24">
                  <c:v>1.3089596027984649</c:v>
                </c:pt>
                <c:pt idx="25">
                  <c:v>0.45330915684496831</c:v>
                </c:pt>
                <c:pt idx="26">
                  <c:v>3.7370242214532872</c:v>
                </c:pt>
                <c:pt idx="27">
                  <c:v>0.37374445223078723</c:v>
                </c:pt>
                <c:pt idx="28">
                  <c:v>1.257568700512343</c:v>
                </c:pt>
                <c:pt idx="29">
                  <c:v>1.072511074842621</c:v>
                </c:pt>
                <c:pt idx="30">
                  <c:v>0.83682008368200833</c:v>
                </c:pt>
                <c:pt idx="31">
                  <c:v>0.3707995365005794</c:v>
                </c:pt>
                <c:pt idx="32">
                  <c:v>0.69670227589410128</c:v>
                </c:pt>
                <c:pt idx="33">
                  <c:v>0.78758397034977989</c:v>
                </c:pt>
                <c:pt idx="34">
                  <c:v>0.92144667127390001</c:v>
                </c:pt>
                <c:pt idx="35">
                  <c:v>0.82530949105914719</c:v>
                </c:pt>
                <c:pt idx="36">
                  <c:v>0.68493150684931503</c:v>
                </c:pt>
                <c:pt idx="37">
                  <c:v>0.59537439890084731</c:v>
                </c:pt>
                <c:pt idx="38">
                  <c:v>0.50285714285714289</c:v>
                </c:pt>
                <c:pt idx="39">
                  <c:v>1.370175839232701</c:v>
                </c:pt>
                <c:pt idx="40">
                  <c:v>0.73327222731439046</c:v>
                </c:pt>
                <c:pt idx="41">
                  <c:v>1.7985611510791371</c:v>
                </c:pt>
                <c:pt idx="42">
                  <c:v>1.51580770896492</c:v>
                </c:pt>
                <c:pt idx="43">
                  <c:v>1.591289782244556</c:v>
                </c:pt>
                <c:pt idx="44">
                  <c:v>1.3024013024013019</c:v>
                </c:pt>
                <c:pt idx="45">
                  <c:v>1.600320064012803</c:v>
                </c:pt>
                <c:pt idx="46">
                  <c:v>0.91816367265469057</c:v>
                </c:pt>
                <c:pt idx="47">
                  <c:v>1.55688622754491</c:v>
                </c:pt>
                <c:pt idx="48">
                  <c:v>1.59553250897487</c:v>
                </c:pt>
                <c:pt idx="49">
                  <c:v>1.159072741806555</c:v>
                </c:pt>
                <c:pt idx="50">
                  <c:v>6.8125516102394714</c:v>
                </c:pt>
                <c:pt idx="51">
                  <c:v>0.6411626415900834</c:v>
                </c:pt>
                <c:pt idx="52">
                  <c:v>1.5092712376024151</c:v>
                </c:pt>
                <c:pt idx="53">
                  <c:v>0.6962576153176675</c:v>
                </c:pt>
                <c:pt idx="54">
                  <c:v>5.0334075723830738</c:v>
                </c:pt>
                <c:pt idx="55">
                  <c:v>0.86619557784362888</c:v>
                </c:pt>
                <c:pt idx="56">
                  <c:v>1.1460004584001831</c:v>
                </c:pt>
                <c:pt idx="57">
                  <c:v>1.0613751730503</c:v>
                </c:pt>
                <c:pt idx="58">
                  <c:v>1.2093023255813951</c:v>
                </c:pt>
                <c:pt idx="59">
                  <c:v>0.65298507462686572</c:v>
                </c:pt>
                <c:pt idx="60">
                  <c:v>1.449275362318841</c:v>
                </c:pt>
                <c:pt idx="61">
                  <c:v>1.50694607958559</c:v>
                </c:pt>
                <c:pt idx="62">
                  <c:v>1.4207909069381961</c:v>
                </c:pt>
                <c:pt idx="63">
                  <c:v>1.1385199240986721</c:v>
                </c:pt>
                <c:pt idx="64">
                  <c:v>9.4272920103700211E-2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99-444B-98A2-C28235068D68}"/>
            </c:ext>
          </c:extLst>
        </c:ser>
        <c:ser>
          <c:idx val="1"/>
          <c:order val="1"/>
          <c:tx>
            <c:strRef>
              <c:f>'Rotación semanal'!$L$1</c:f>
              <c:strCache>
                <c:ptCount val="1"/>
                <c:pt idx="0">
                  <c:v>CMA (4) BASE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cat>
            <c:multiLvlStrRef>
              <c:f>'Rotación semanal'!$H$2:$I$74</c:f>
              <c:multiLvlStrCache>
                <c:ptCount val="73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</c:lvl>
                <c:lvl>
                  <c:pt idx="0">
                    <c:v>2020</c:v>
                  </c:pt>
                  <c:pt idx="52">
                    <c:v>2021</c:v>
                  </c:pt>
                </c:lvl>
              </c:multiLvlStrCache>
            </c:multiLvlStrRef>
          </c:cat>
          <c:val>
            <c:numRef>
              <c:f>'Rotación semanal'!$L$2:$L$66</c:f>
              <c:numCache>
                <c:formatCode>General</c:formatCode>
                <c:ptCount val="65"/>
                <c:pt idx="2">
                  <c:v>1.598069729791965</c:v>
                </c:pt>
                <c:pt idx="3">
                  <c:v>1.9035875372420614</c:v>
                </c:pt>
                <c:pt idx="4">
                  <c:v>2.0053336472835142</c:v>
                </c:pt>
                <c:pt idx="5">
                  <c:v>1.9615596354640452</c:v>
                </c:pt>
                <c:pt idx="6">
                  <c:v>1.8898016556743182</c:v>
                </c:pt>
                <c:pt idx="7">
                  <c:v>1.6527941244898798</c:v>
                </c:pt>
                <c:pt idx="8">
                  <c:v>1.4410441827540845</c:v>
                </c:pt>
                <c:pt idx="9">
                  <c:v>1.3059698958269848</c:v>
                </c:pt>
                <c:pt idx="10">
                  <c:v>1.1401151283643045</c:v>
                </c:pt>
                <c:pt idx="11">
                  <c:v>0.91650709460750202</c:v>
                </c:pt>
                <c:pt idx="12">
                  <c:v>0.62335945379814239</c:v>
                </c:pt>
                <c:pt idx="13">
                  <c:v>0.44467648823502159</c:v>
                </c:pt>
                <c:pt idx="14">
                  <c:v>0.44626512380871919</c:v>
                </c:pt>
                <c:pt idx="15">
                  <c:v>0.51914173899074134</c:v>
                </c:pt>
                <c:pt idx="16">
                  <c:v>0.60287307956431291</c:v>
                </c:pt>
                <c:pt idx="17">
                  <c:v>0.58362387400483007</c:v>
                </c:pt>
                <c:pt idx="18">
                  <c:v>0.50963845382167339</c:v>
                </c:pt>
                <c:pt idx="19">
                  <c:v>0.52429611031860612</c:v>
                </c:pt>
                <c:pt idx="20">
                  <c:v>0.61124824875855455</c:v>
                </c:pt>
                <c:pt idx="21">
                  <c:v>0.67474471644786904</c:v>
                </c:pt>
                <c:pt idx="22">
                  <c:v>0.81111888261297871</c:v>
                </c:pt>
                <c:pt idx="23">
                  <c:v>0.8627099108031594</c:v>
                </c:pt>
                <c:pt idx="24">
                  <c:v>1.1779053156898711</c:v>
                </c:pt>
                <c:pt idx="25">
                  <c:v>1.5115098128241713</c:v>
                </c:pt>
                <c:pt idx="26">
                  <c:v>1.4618354955461119</c:v>
                </c:pt>
                <c:pt idx="27">
                  <c:v>1.532811872510053</c:v>
                </c:pt>
                <c:pt idx="28">
                  <c:v>1.2476865950383496</c:v>
                </c:pt>
                <c:pt idx="29">
                  <c:v>0.88479296335066393</c:v>
                </c:pt>
                <c:pt idx="30">
                  <c:v>0.81431654580710777</c:v>
                </c:pt>
                <c:pt idx="31">
                  <c:v>0.70859235466822246</c:v>
                </c:pt>
                <c:pt idx="32">
                  <c:v>0.68355479005560371</c:v>
                </c:pt>
                <c:pt idx="33">
                  <c:v>0.75094685782441117</c:v>
                </c:pt>
                <c:pt idx="34">
                  <c:v>0.80628925601363377</c:v>
                </c:pt>
                <c:pt idx="35">
                  <c:v>0.78079171345191889</c:v>
                </c:pt>
                <c:pt idx="36">
                  <c:v>0.70444182596870764</c:v>
                </c:pt>
                <c:pt idx="37">
                  <c:v>0.72022642843830731</c:v>
                </c:pt>
                <c:pt idx="38">
                  <c:v>0.79437731201813599</c:v>
                </c:pt>
                <c:pt idx="39">
                  <c:v>0.95081824609855659</c:v>
                </c:pt>
                <c:pt idx="40">
                  <c:v>1.227835410884315</c:v>
                </c:pt>
                <c:pt idx="41">
                  <c:v>1.382093474524269</c:v>
                </c:pt>
                <c:pt idx="42">
                  <c:v>1.4808738517866149</c:v>
                </c:pt>
                <c:pt idx="43">
                  <c:v>1.527234850289187</c:v>
                </c:pt>
                <c:pt idx="44">
                  <c:v>1.4277492098671165</c:v>
                </c:pt>
                <c:pt idx="45">
                  <c:v>1.348743260990882</c:v>
                </c:pt>
                <c:pt idx="46">
                  <c:v>1.3810842174751223</c:v>
                </c:pt>
                <c:pt idx="47">
                  <c:v>1.3625697030210373</c:v>
                </c:pt>
                <c:pt idx="48">
                  <c:v>2.0442122799433537</c:v>
                </c:pt>
                <c:pt idx="49">
                  <c:v>2.6665453238970982</c:v>
                </c:pt>
                <c:pt idx="50">
                  <c:v>2.5412972167311882</c:v>
                </c:pt>
                <c:pt idx="51">
                  <c:v>2.4726626669985206</c:v>
                </c:pt>
                <c:pt idx="52">
                  <c:v>2.1924177714553599</c:v>
                </c:pt>
                <c:pt idx="53">
                  <c:v>1.9981538837550032</c:v>
                </c:pt>
                <c:pt idx="54">
                  <c:v>1.9808741533864174</c:v>
                </c:pt>
                <c:pt idx="55">
                  <c:v>1.9811050007027173</c:v>
                </c:pt>
                <c:pt idx="56">
                  <c:v>1.5487315395690864</c:v>
                </c:pt>
                <c:pt idx="57">
                  <c:v>1.0440670708167814</c:v>
                </c:pt>
                <c:pt idx="58">
                  <c:v>1.0553251209045182</c:v>
                </c:pt>
                <c:pt idx="59">
                  <c:v>1.1489308472112616</c:v>
                </c:pt>
                <c:pt idx="60">
                  <c:v>1.231063283197773</c:v>
                </c:pt>
                <c:pt idx="61">
                  <c:v>1.318191212051349</c:v>
                </c:pt>
                <c:pt idx="62">
                  <c:v>1.2095077629584323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99-444B-98A2-C28235068D68}"/>
            </c:ext>
          </c:extLst>
        </c:ser>
        <c:ser>
          <c:idx val="4"/>
          <c:order val="4"/>
          <c:tx>
            <c:strRef>
              <c:f>'Rotación semanal'!$R$1</c:f>
              <c:strCache>
                <c:ptCount val="1"/>
                <c:pt idx="0">
                  <c:v>PREDICCIÓN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cat>
            <c:multiLvlStrRef>
              <c:f>'Rotación semanal'!$H$2:$I$74</c:f>
              <c:multiLvlStrCache>
                <c:ptCount val="73"/>
                <c:lvl>
                  <c:pt idx="0">
                    <c:v>1</c:v>
                  </c:pt>
                  <c:pt idx="1">
                    <c:v>2</c:v>
                  </c:pt>
                  <c:pt idx="2">
                    <c:v>3</c:v>
                  </c:pt>
                  <c:pt idx="3">
                    <c:v>4</c:v>
                  </c:pt>
                  <c:pt idx="4">
                    <c:v>5</c:v>
                  </c:pt>
                  <c:pt idx="5">
                    <c:v>6</c:v>
                  </c:pt>
                  <c:pt idx="6">
                    <c:v>7</c:v>
                  </c:pt>
                  <c:pt idx="7">
                    <c:v>8</c:v>
                  </c:pt>
                  <c:pt idx="8">
                    <c:v>9</c:v>
                  </c:pt>
                  <c:pt idx="9">
                    <c:v>10</c:v>
                  </c:pt>
                  <c:pt idx="10">
                    <c:v>11</c:v>
                  </c:pt>
                  <c:pt idx="11">
                    <c:v>12</c:v>
                  </c:pt>
                  <c:pt idx="12">
                    <c:v>13</c:v>
                  </c:pt>
                  <c:pt idx="13">
                    <c:v>14</c:v>
                  </c:pt>
                  <c:pt idx="14">
                    <c:v>15</c:v>
                  </c:pt>
                  <c:pt idx="15">
                    <c:v>16</c:v>
                  </c:pt>
                  <c:pt idx="16">
                    <c:v>17</c:v>
                  </c:pt>
                  <c:pt idx="17">
                    <c:v>18</c:v>
                  </c:pt>
                  <c:pt idx="18">
                    <c:v>19</c:v>
                  </c:pt>
                  <c:pt idx="19">
                    <c:v>20</c:v>
                  </c:pt>
                  <c:pt idx="20">
                    <c:v>21</c:v>
                  </c:pt>
                  <c:pt idx="21">
                    <c:v>22</c:v>
                  </c:pt>
                  <c:pt idx="22">
                    <c:v>23</c:v>
                  </c:pt>
                  <c:pt idx="23">
                    <c:v>24</c:v>
                  </c:pt>
                  <c:pt idx="24">
                    <c:v>25</c:v>
                  </c:pt>
                  <c:pt idx="25">
                    <c:v>26</c:v>
                  </c:pt>
                  <c:pt idx="26">
                    <c:v>27</c:v>
                  </c:pt>
                  <c:pt idx="27">
                    <c:v>28</c:v>
                  </c:pt>
                  <c:pt idx="28">
                    <c:v>29</c:v>
                  </c:pt>
                  <c:pt idx="29">
                    <c:v>30</c:v>
                  </c:pt>
                  <c:pt idx="30">
                    <c:v>31</c:v>
                  </c:pt>
                  <c:pt idx="31">
                    <c:v>32</c:v>
                  </c:pt>
                  <c:pt idx="32">
                    <c:v>33</c:v>
                  </c:pt>
                  <c:pt idx="33">
                    <c:v>34</c:v>
                  </c:pt>
                  <c:pt idx="34">
                    <c:v>35</c:v>
                  </c:pt>
                  <c:pt idx="35">
                    <c:v>36</c:v>
                  </c:pt>
                  <c:pt idx="36">
                    <c:v>37</c:v>
                  </c:pt>
                  <c:pt idx="37">
                    <c:v>38</c:v>
                  </c:pt>
                  <c:pt idx="38">
                    <c:v>39</c:v>
                  </c:pt>
                  <c:pt idx="39">
                    <c:v>40</c:v>
                  </c:pt>
                  <c:pt idx="40">
                    <c:v>41</c:v>
                  </c:pt>
                  <c:pt idx="41">
                    <c:v>42</c:v>
                  </c:pt>
                  <c:pt idx="42">
                    <c:v>43</c:v>
                  </c:pt>
                  <c:pt idx="43">
                    <c:v>44</c:v>
                  </c:pt>
                  <c:pt idx="44">
                    <c:v>45</c:v>
                  </c:pt>
                  <c:pt idx="45">
                    <c:v>46</c:v>
                  </c:pt>
                  <c:pt idx="46">
                    <c:v>47</c:v>
                  </c:pt>
                  <c:pt idx="47">
                    <c:v>48</c:v>
                  </c:pt>
                  <c:pt idx="48">
                    <c:v>49</c:v>
                  </c:pt>
                  <c:pt idx="49">
                    <c:v>50</c:v>
                  </c:pt>
                  <c:pt idx="50">
                    <c:v>51</c:v>
                  </c:pt>
                  <c:pt idx="51">
                    <c:v>52</c:v>
                  </c:pt>
                  <c:pt idx="52">
                    <c:v>1</c:v>
                  </c:pt>
                  <c:pt idx="53">
                    <c:v>2</c:v>
                  </c:pt>
                  <c:pt idx="54">
                    <c:v>3</c:v>
                  </c:pt>
                  <c:pt idx="55">
                    <c:v>4</c:v>
                  </c:pt>
                  <c:pt idx="56">
                    <c:v>5</c:v>
                  </c:pt>
                  <c:pt idx="57">
                    <c:v>6</c:v>
                  </c:pt>
                  <c:pt idx="58">
                    <c:v>7</c:v>
                  </c:pt>
                  <c:pt idx="59">
                    <c:v>8</c:v>
                  </c:pt>
                  <c:pt idx="60">
                    <c:v>9</c:v>
                  </c:pt>
                  <c:pt idx="61">
                    <c:v>10</c:v>
                  </c:pt>
                  <c:pt idx="62">
                    <c:v>11</c:v>
                  </c:pt>
                  <c:pt idx="63">
                    <c:v>12</c:v>
                  </c:pt>
                  <c:pt idx="64">
                    <c:v>13</c:v>
                  </c:pt>
                  <c:pt idx="65">
                    <c:v>14</c:v>
                  </c:pt>
                  <c:pt idx="66">
                    <c:v>15</c:v>
                  </c:pt>
                  <c:pt idx="67">
                    <c:v>16</c:v>
                  </c:pt>
                  <c:pt idx="68">
                    <c:v>17</c:v>
                  </c:pt>
                  <c:pt idx="69">
                    <c:v>18</c:v>
                  </c:pt>
                  <c:pt idx="70">
                    <c:v>19</c:v>
                  </c:pt>
                  <c:pt idx="71">
                    <c:v>20</c:v>
                  </c:pt>
                  <c:pt idx="72">
                    <c:v>21</c:v>
                  </c:pt>
                </c:lvl>
                <c:lvl>
                  <c:pt idx="0">
                    <c:v>2020</c:v>
                  </c:pt>
                  <c:pt idx="52">
                    <c:v>2021</c:v>
                  </c:pt>
                </c:lvl>
              </c:multiLvlStrCache>
            </c:multiLvlStrRef>
          </c:cat>
          <c:val>
            <c:numRef>
              <c:f>'Rotación semanal'!$R$2:$R$74</c:f>
              <c:numCache>
                <c:formatCode>General</c:formatCode>
                <c:ptCount val="73"/>
                <c:pt idx="0">
                  <c:v>1.3110819800914579</c:v>
                </c:pt>
                <c:pt idx="1">
                  <c:v>1.3166733116463412</c:v>
                </c:pt>
                <c:pt idx="2">
                  <c:v>1.3222646432012242</c:v>
                </c:pt>
                <c:pt idx="3">
                  <c:v>1.3278559747561074</c:v>
                </c:pt>
                <c:pt idx="4">
                  <c:v>1.3334473063109904</c:v>
                </c:pt>
                <c:pt idx="5">
                  <c:v>1.3390386378658736</c:v>
                </c:pt>
                <c:pt idx="6">
                  <c:v>1.3446299694207564</c:v>
                </c:pt>
                <c:pt idx="7">
                  <c:v>1.3502213009756396</c:v>
                </c:pt>
                <c:pt idx="8">
                  <c:v>1.3558126325305226</c:v>
                </c:pt>
                <c:pt idx="9">
                  <c:v>1.3614039640854059</c:v>
                </c:pt>
                <c:pt idx="10">
                  <c:v>1.3669952956402889</c:v>
                </c:pt>
                <c:pt idx="11">
                  <c:v>1.3725866271951721</c:v>
                </c:pt>
                <c:pt idx="12">
                  <c:v>1.3781779587500551</c:v>
                </c:pt>
                <c:pt idx="13">
                  <c:v>1.3837692903049383</c:v>
                </c:pt>
                <c:pt idx="14">
                  <c:v>1.3893606218598211</c:v>
                </c:pt>
                <c:pt idx="15">
                  <c:v>1.3949519534147043</c:v>
                </c:pt>
                <c:pt idx="16">
                  <c:v>1.4005432849695874</c:v>
                </c:pt>
                <c:pt idx="17">
                  <c:v>1.4061346165244706</c:v>
                </c:pt>
                <c:pt idx="18">
                  <c:v>1.4117259480793536</c:v>
                </c:pt>
                <c:pt idx="19">
                  <c:v>1.4173172796342368</c:v>
                </c:pt>
                <c:pt idx="20">
                  <c:v>1.4229086111891198</c:v>
                </c:pt>
                <c:pt idx="21">
                  <c:v>1.428499942744003</c:v>
                </c:pt>
                <c:pt idx="22">
                  <c:v>1.4340912742988858</c:v>
                </c:pt>
                <c:pt idx="23">
                  <c:v>1.4396826058537691</c:v>
                </c:pt>
                <c:pt idx="24">
                  <c:v>1.4452739374086521</c:v>
                </c:pt>
                <c:pt idx="25">
                  <c:v>1.4508652689635353</c:v>
                </c:pt>
                <c:pt idx="26">
                  <c:v>1.4564566005184183</c:v>
                </c:pt>
                <c:pt idx="27">
                  <c:v>1.4620479320733015</c:v>
                </c:pt>
                <c:pt idx="28">
                  <c:v>1.4676392636281845</c:v>
                </c:pt>
                <c:pt idx="29">
                  <c:v>1.4732305951830678</c:v>
                </c:pt>
                <c:pt idx="30">
                  <c:v>1.4788219267379505</c:v>
                </c:pt>
                <c:pt idx="31">
                  <c:v>1.4844132582928338</c:v>
                </c:pt>
                <c:pt idx="32">
                  <c:v>1.4900045898477168</c:v>
                </c:pt>
                <c:pt idx="33">
                  <c:v>1.4955959214026</c:v>
                </c:pt>
                <c:pt idx="34">
                  <c:v>1.501187252957483</c:v>
                </c:pt>
                <c:pt idx="35">
                  <c:v>1.5067785845123662</c:v>
                </c:pt>
                <c:pt idx="36">
                  <c:v>1.512369916067249</c:v>
                </c:pt>
                <c:pt idx="37">
                  <c:v>1.5179612476221322</c:v>
                </c:pt>
                <c:pt idx="38">
                  <c:v>1.5235525791770153</c:v>
                </c:pt>
                <c:pt idx="39">
                  <c:v>1.5291439107318985</c:v>
                </c:pt>
                <c:pt idx="40">
                  <c:v>1.5347352422867815</c:v>
                </c:pt>
                <c:pt idx="41">
                  <c:v>1.5403265738416647</c:v>
                </c:pt>
                <c:pt idx="42">
                  <c:v>1.5459179053965477</c:v>
                </c:pt>
                <c:pt idx="43">
                  <c:v>1.5515092369514309</c:v>
                </c:pt>
                <c:pt idx="44">
                  <c:v>1.5571005685063137</c:v>
                </c:pt>
                <c:pt idx="45">
                  <c:v>1.562691900061197</c:v>
                </c:pt>
                <c:pt idx="46">
                  <c:v>1.56828323161608</c:v>
                </c:pt>
                <c:pt idx="47">
                  <c:v>1.5738745631709632</c:v>
                </c:pt>
                <c:pt idx="48">
                  <c:v>1.5794658947258462</c:v>
                </c:pt>
                <c:pt idx="49">
                  <c:v>1.5850572262807294</c:v>
                </c:pt>
                <c:pt idx="50">
                  <c:v>1.5906485578356124</c:v>
                </c:pt>
                <c:pt idx="51">
                  <c:v>1.5962398893904957</c:v>
                </c:pt>
                <c:pt idx="52">
                  <c:v>1.6018312209453784</c:v>
                </c:pt>
                <c:pt idx="53">
                  <c:v>1.6074225525002617</c:v>
                </c:pt>
                <c:pt idx="54">
                  <c:v>1.6130138840551447</c:v>
                </c:pt>
                <c:pt idx="55">
                  <c:v>1.6186052156100279</c:v>
                </c:pt>
                <c:pt idx="56">
                  <c:v>1.6241965471649109</c:v>
                </c:pt>
                <c:pt idx="57">
                  <c:v>1.6297878787197939</c:v>
                </c:pt>
                <c:pt idx="58">
                  <c:v>1.6353792102746771</c:v>
                </c:pt>
                <c:pt idx="59">
                  <c:v>1.6409705418295604</c:v>
                </c:pt>
                <c:pt idx="60">
                  <c:v>1.6465618733844432</c:v>
                </c:pt>
                <c:pt idx="61">
                  <c:v>1.6521532049393262</c:v>
                </c:pt>
                <c:pt idx="62">
                  <c:v>1.6577445364942094</c:v>
                </c:pt>
                <c:pt idx="63">
                  <c:v>1.6633358680490926</c:v>
                </c:pt>
                <c:pt idx="64">
                  <c:v>1.6689271996039756</c:v>
                </c:pt>
                <c:pt idx="65">
                  <c:v>1.6745185311588586</c:v>
                </c:pt>
                <c:pt idx="66">
                  <c:v>1.6801098627137419</c:v>
                </c:pt>
                <c:pt idx="67">
                  <c:v>1.6857011942686251</c:v>
                </c:pt>
                <c:pt idx="68">
                  <c:v>1.6912925258235079</c:v>
                </c:pt>
                <c:pt idx="69">
                  <c:v>1.6968838573783909</c:v>
                </c:pt>
                <c:pt idx="70">
                  <c:v>1.7024751889332741</c:v>
                </c:pt>
                <c:pt idx="71">
                  <c:v>1.7080665204881573</c:v>
                </c:pt>
                <c:pt idx="72">
                  <c:v>1.7136578520430403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99-444B-98A2-C28235068D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1578848"/>
        <c:axId val="2101610464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'Rotación semanal'!$Q$1</c15:sqref>
                        </c15:formulaRef>
                      </c:ext>
                    </c:extLst>
                    <c:strCache>
                      <c:ptCount val="1"/>
                      <c:pt idx="0">
                        <c:v>Predicción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multiLvlStrRef>
                    <c:extLst>
                      <c:ext uri="{02D57815-91ED-43cb-92C2-25804820EDAC}">
                        <c15:formulaRef>
                          <c15:sqref>'Rotación semanal'!$H$2:$I$74</c15:sqref>
                        </c15:formulaRef>
                      </c:ext>
                    </c:extLst>
                    <c:multiLvlStrCache>
                      <c:ptCount val="73"/>
                      <c:lvl>
                        <c:pt idx="0">
                          <c:v>1</c:v>
                        </c:pt>
                        <c:pt idx="1">
                          <c:v>2</c:v>
                        </c:pt>
                        <c:pt idx="2">
                          <c:v>3</c:v>
                        </c:pt>
                        <c:pt idx="3">
                          <c:v>4</c:v>
                        </c:pt>
                        <c:pt idx="4">
                          <c:v>5</c:v>
                        </c:pt>
                        <c:pt idx="5">
                          <c:v>6</c:v>
                        </c:pt>
                        <c:pt idx="6">
                          <c:v>7</c:v>
                        </c:pt>
                        <c:pt idx="7">
                          <c:v>8</c:v>
                        </c:pt>
                        <c:pt idx="8">
                          <c:v>9</c:v>
                        </c:pt>
                        <c:pt idx="9">
                          <c:v>10</c:v>
                        </c:pt>
                        <c:pt idx="10">
                          <c:v>11</c:v>
                        </c:pt>
                        <c:pt idx="11">
                          <c:v>12</c:v>
                        </c:pt>
                        <c:pt idx="12">
                          <c:v>13</c:v>
                        </c:pt>
                        <c:pt idx="13">
                          <c:v>14</c:v>
                        </c:pt>
                        <c:pt idx="14">
                          <c:v>15</c:v>
                        </c:pt>
                        <c:pt idx="15">
                          <c:v>16</c:v>
                        </c:pt>
                        <c:pt idx="16">
                          <c:v>17</c:v>
                        </c:pt>
                        <c:pt idx="17">
                          <c:v>18</c:v>
                        </c:pt>
                        <c:pt idx="18">
                          <c:v>19</c:v>
                        </c:pt>
                        <c:pt idx="19">
                          <c:v>20</c:v>
                        </c:pt>
                        <c:pt idx="20">
                          <c:v>21</c:v>
                        </c:pt>
                        <c:pt idx="21">
                          <c:v>22</c:v>
                        </c:pt>
                        <c:pt idx="22">
                          <c:v>23</c:v>
                        </c:pt>
                        <c:pt idx="23">
                          <c:v>24</c:v>
                        </c:pt>
                        <c:pt idx="24">
                          <c:v>25</c:v>
                        </c:pt>
                        <c:pt idx="25">
                          <c:v>26</c:v>
                        </c:pt>
                        <c:pt idx="26">
                          <c:v>27</c:v>
                        </c:pt>
                        <c:pt idx="27">
                          <c:v>28</c:v>
                        </c:pt>
                        <c:pt idx="28">
                          <c:v>29</c:v>
                        </c:pt>
                        <c:pt idx="29">
                          <c:v>30</c:v>
                        </c:pt>
                        <c:pt idx="30">
                          <c:v>31</c:v>
                        </c:pt>
                        <c:pt idx="31">
                          <c:v>32</c:v>
                        </c:pt>
                        <c:pt idx="32">
                          <c:v>33</c:v>
                        </c:pt>
                        <c:pt idx="33">
                          <c:v>34</c:v>
                        </c:pt>
                        <c:pt idx="34">
                          <c:v>35</c:v>
                        </c:pt>
                        <c:pt idx="35">
                          <c:v>36</c:v>
                        </c:pt>
                        <c:pt idx="36">
                          <c:v>37</c:v>
                        </c:pt>
                        <c:pt idx="37">
                          <c:v>38</c:v>
                        </c:pt>
                        <c:pt idx="38">
                          <c:v>39</c:v>
                        </c:pt>
                        <c:pt idx="39">
                          <c:v>40</c:v>
                        </c:pt>
                        <c:pt idx="40">
                          <c:v>41</c:v>
                        </c:pt>
                        <c:pt idx="41">
                          <c:v>42</c:v>
                        </c:pt>
                        <c:pt idx="42">
                          <c:v>43</c:v>
                        </c:pt>
                        <c:pt idx="43">
                          <c:v>44</c:v>
                        </c:pt>
                        <c:pt idx="44">
                          <c:v>45</c:v>
                        </c:pt>
                        <c:pt idx="45">
                          <c:v>46</c:v>
                        </c:pt>
                        <c:pt idx="46">
                          <c:v>47</c:v>
                        </c:pt>
                        <c:pt idx="47">
                          <c:v>48</c:v>
                        </c:pt>
                        <c:pt idx="48">
                          <c:v>49</c:v>
                        </c:pt>
                        <c:pt idx="49">
                          <c:v>50</c:v>
                        </c:pt>
                        <c:pt idx="50">
                          <c:v>51</c:v>
                        </c:pt>
                        <c:pt idx="51">
                          <c:v>52</c:v>
                        </c:pt>
                        <c:pt idx="52">
                          <c:v>1</c:v>
                        </c:pt>
                        <c:pt idx="53">
                          <c:v>2</c:v>
                        </c:pt>
                        <c:pt idx="54">
                          <c:v>3</c:v>
                        </c:pt>
                        <c:pt idx="55">
                          <c:v>4</c:v>
                        </c:pt>
                        <c:pt idx="56">
                          <c:v>5</c:v>
                        </c:pt>
                        <c:pt idx="57">
                          <c:v>6</c:v>
                        </c:pt>
                        <c:pt idx="58">
                          <c:v>7</c:v>
                        </c:pt>
                        <c:pt idx="59">
                          <c:v>8</c:v>
                        </c:pt>
                        <c:pt idx="60">
                          <c:v>9</c:v>
                        </c:pt>
                        <c:pt idx="61">
                          <c:v>10</c:v>
                        </c:pt>
                        <c:pt idx="62">
                          <c:v>11</c:v>
                        </c:pt>
                        <c:pt idx="63">
                          <c:v>12</c:v>
                        </c:pt>
                        <c:pt idx="64">
                          <c:v>13</c:v>
                        </c:pt>
                        <c:pt idx="65">
                          <c:v>14</c:v>
                        </c:pt>
                        <c:pt idx="66">
                          <c:v>15</c:v>
                        </c:pt>
                        <c:pt idx="67">
                          <c:v>16</c:v>
                        </c:pt>
                        <c:pt idx="68">
                          <c:v>17</c:v>
                        </c:pt>
                        <c:pt idx="69">
                          <c:v>18</c:v>
                        </c:pt>
                        <c:pt idx="70">
                          <c:v>19</c:v>
                        </c:pt>
                        <c:pt idx="71">
                          <c:v>20</c:v>
                        </c:pt>
                        <c:pt idx="72">
                          <c:v>21</c:v>
                        </c:pt>
                      </c:lvl>
                      <c:lvl>
                        <c:pt idx="0">
                          <c:v>2020</c:v>
                        </c:pt>
                        <c:pt idx="52">
                          <c:v>2021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'Rotación semanal'!$Q$2:$Q$74</c15:sqref>
                        </c15:formulaRef>
                      </c:ext>
                    </c:extLst>
                    <c:numCache>
                      <c:formatCode>General</c:formatCode>
                      <c:ptCount val="73"/>
                      <c:pt idx="0">
                        <c:v>0.97761501919693561</c:v>
                      </c:pt>
                      <c:pt idx="1">
                        <c:v>0.96196074992072655</c:v>
                      </c:pt>
                      <c:pt idx="2">
                        <c:v>1.4144664932343081</c:v>
                      </c:pt>
                      <c:pt idx="3">
                        <c:v>0.93481401836506794</c:v>
                      </c:pt>
                      <c:pt idx="4">
                        <c:v>0.99429183968067736</c:v>
                      </c:pt>
                      <c:pt idx="5">
                        <c:v>0.97830084415067764</c:v>
                      </c:pt>
                      <c:pt idx="6">
                        <c:v>1.4383913593421958</c:v>
                      </c:pt>
                      <c:pt idx="7">
                        <c:v>0.95055926549487568</c:v>
                      </c:pt>
                      <c:pt idx="8">
                        <c:v>1.010968660164419</c:v>
                      </c:pt>
                      <c:pt idx="9">
                        <c:v>0.99464093838062873</c:v>
                      </c:pt>
                      <c:pt idx="10">
                        <c:v>1.4623162254500837</c:v>
                      </c:pt>
                      <c:pt idx="11">
                        <c:v>0.96630451262468342</c:v>
                      </c:pt>
                      <c:pt idx="12">
                        <c:v>1.0276454806481607</c:v>
                      </c:pt>
                      <c:pt idx="13">
                        <c:v>1.0109810326105799</c:v>
                      </c:pt>
                      <c:pt idx="14">
                        <c:v>1.4862410915579713</c:v>
                      </c:pt>
                      <c:pt idx="15">
                        <c:v>0.98204975975449116</c:v>
                      </c:pt>
                      <c:pt idx="16">
                        <c:v>1.0443223011319025</c:v>
                      </c:pt>
                      <c:pt idx="17">
                        <c:v>1.0273211268405311</c:v>
                      </c:pt>
                      <c:pt idx="18">
                        <c:v>1.510165957665859</c:v>
                      </c:pt>
                      <c:pt idx="19">
                        <c:v>0.9977950068842989</c:v>
                      </c:pt>
                      <c:pt idx="20">
                        <c:v>1.060999121615644</c:v>
                      </c:pt>
                      <c:pt idx="21">
                        <c:v>1.0436612210704821</c:v>
                      </c:pt>
                      <c:pt idx="22">
                        <c:v>1.5340908237737467</c:v>
                      </c:pt>
                      <c:pt idx="23">
                        <c:v>1.0135402540141065</c:v>
                      </c:pt>
                      <c:pt idx="24">
                        <c:v>1.0776759420993858</c:v>
                      </c:pt>
                      <c:pt idx="25">
                        <c:v>1.0600013153004333</c:v>
                      </c:pt>
                      <c:pt idx="26">
                        <c:v>1.5580156898816346</c:v>
                      </c:pt>
                      <c:pt idx="27">
                        <c:v>1.0292855011439144</c:v>
                      </c:pt>
                      <c:pt idx="28">
                        <c:v>1.0943527625831275</c:v>
                      </c:pt>
                      <c:pt idx="29">
                        <c:v>1.0763414095303845</c:v>
                      </c:pt>
                      <c:pt idx="30">
                        <c:v>1.5819405559895223</c:v>
                      </c:pt>
                      <c:pt idx="31">
                        <c:v>1.045030748273722</c:v>
                      </c:pt>
                      <c:pt idx="32">
                        <c:v>1.1110295830668693</c:v>
                      </c:pt>
                      <c:pt idx="33">
                        <c:v>1.0926815037603355</c:v>
                      </c:pt>
                      <c:pt idx="34">
                        <c:v>1.60586542209741</c:v>
                      </c:pt>
                      <c:pt idx="35">
                        <c:v>1.0607759954035298</c:v>
                      </c:pt>
                      <c:pt idx="36">
                        <c:v>1.1277064035506108</c:v>
                      </c:pt>
                      <c:pt idx="37">
                        <c:v>1.1090215979902867</c:v>
                      </c:pt>
                      <c:pt idx="38">
                        <c:v>1.6297902882052977</c:v>
                      </c:pt>
                      <c:pt idx="39">
                        <c:v>1.0765212425333375</c:v>
                      </c:pt>
                      <c:pt idx="40">
                        <c:v>1.1443832240343526</c:v>
                      </c:pt>
                      <c:pt idx="41">
                        <c:v>1.1253616922202379</c:v>
                      </c:pt>
                      <c:pt idx="42">
                        <c:v>1.6537151543131856</c:v>
                      </c:pt>
                      <c:pt idx="43">
                        <c:v>1.0922664896631453</c:v>
                      </c:pt>
                      <c:pt idx="44">
                        <c:v>1.1610600445180943</c:v>
                      </c:pt>
                      <c:pt idx="45">
                        <c:v>1.141701786450189</c:v>
                      </c:pt>
                      <c:pt idx="46">
                        <c:v>1.6776400204210733</c:v>
                      </c:pt>
                      <c:pt idx="47">
                        <c:v>1.108011736792953</c:v>
                      </c:pt>
                      <c:pt idx="48">
                        <c:v>1.1777368650018361</c:v>
                      </c:pt>
                      <c:pt idx="49">
                        <c:v>1.15804188068014</c:v>
                      </c:pt>
                      <c:pt idx="50">
                        <c:v>1.701564886528961</c:v>
                      </c:pt>
                      <c:pt idx="51">
                        <c:v>1.1237569839227608</c:v>
                      </c:pt>
                      <c:pt idx="52">
                        <c:v>1.1944136854855776</c:v>
                      </c:pt>
                      <c:pt idx="53">
                        <c:v>1.1743819749100912</c:v>
                      </c:pt>
                      <c:pt idx="54">
                        <c:v>1.7254897526368487</c:v>
                      </c:pt>
                      <c:pt idx="55">
                        <c:v>1.1395022310525684</c:v>
                      </c:pt>
                      <c:pt idx="56">
                        <c:v>1.2110905059693193</c:v>
                      </c:pt>
                      <c:pt idx="57">
                        <c:v>1.1907220691400422</c:v>
                      </c:pt>
                      <c:pt idx="58">
                        <c:v>1.7494146187447366</c:v>
                      </c:pt>
                      <c:pt idx="59">
                        <c:v>1.1552474781823763</c:v>
                      </c:pt>
                      <c:pt idx="60">
                        <c:v>1.2277673264530611</c:v>
                      </c:pt>
                      <c:pt idx="61">
                        <c:v>1.2070621633699934</c:v>
                      </c:pt>
                      <c:pt idx="62">
                        <c:v>1.7733394848526243</c:v>
                      </c:pt>
                      <c:pt idx="63">
                        <c:v>1.1709927253121839</c:v>
                      </c:pt>
                      <c:pt idx="64">
                        <c:v>1.2444441469368028</c:v>
                      </c:pt>
                      <c:pt idx="65">
                        <c:v>1.2234022575999444</c:v>
                      </c:pt>
                      <c:pt idx="66">
                        <c:v>1.797264350960512</c:v>
                      </c:pt>
                      <c:pt idx="67">
                        <c:v>1.1867379724419918</c:v>
                      </c:pt>
                      <c:pt idx="68">
                        <c:v>1.2611209674205444</c:v>
                      </c:pt>
                      <c:pt idx="69">
                        <c:v>1.2397423518298956</c:v>
                      </c:pt>
                      <c:pt idx="70">
                        <c:v>1.8211892170683996</c:v>
                      </c:pt>
                      <c:pt idx="71">
                        <c:v>1.2024832195717994</c:v>
                      </c:pt>
                      <c:pt idx="72">
                        <c:v>1.2777977879042861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3-A599-444B-98A2-C28235068D68}"/>
                  </c:ext>
                </c:extLst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'Rotación semanal'!$P$1</c15:sqref>
                        </c15:formulaRef>
                      </c:ext>
                    </c:extLst>
                    <c:strCache>
                      <c:ptCount val="1"/>
                      <c:pt idx="0">
                        <c:v>Tendencia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'Rotación semanal'!$H$2:$I$74</c15:sqref>
                        </c15:formulaRef>
                      </c:ext>
                    </c:extLst>
                    <c:multiLvlStrCache>
                      <c:ptCount val="73"/>
                      <c:lvl>
                        <c:pt idx="0">
                          <c:v>1</c:v>
                        </c:pt>
                        <c:pt idx="1">
                          <c:v>2</c:v>
                        </c:pt>
                        <c:pt idx="2">
                          <c:v>3</c:v>
                        </c:pt>
                        <c:pt idx="3">
                          <c:v>4</c:v>
                        </c:pt>
                        <c:pt idx="4">
                          <c:v>5</c:v>
                        </c:pt>
                        <c:pt idx="5">
                          <c:v>6</c:v>
                        </c:pt>
                        <c:pt idx="6">
                          <c:v>7</c:v>
                        </c:pt>
                        <c:pt idx="7">
                          <c:v>8</c:v>
                        </c:pt>
                        <c:pt idx="8">
                          <c:v>9</c:v>
                        </c:pt>
                        <c:pt idx="9">
                          <c:v>10</c:v>
                        </c:pt>
                        <c:pt idx="10">
                          <c:v>11</c:v>
                        </c:pt>
                        <c:pt idx="11">
                          <c:v>12</c:v>
                        </c:pt>
                        <c:pt idx="12">
                          <c:v>13</c:v>
                        </c:pt>
                        <c:pt idx="13">
                          <c:v>14</c:v>
                        </c:pt>
                        <c:pt idx="14">
                          <c:v>15</c:v>
                        </c:pt>
                        <c:pt idx="15">
                          <c:v>16</c:v>
                        </c:pt>
                        <c:pt idx="16">
                          <c:v>17</c:v>
                        </c:pt>
                        <c:pt idx="17">
                          <c:v>18</c:v>
                        </c:pt>
                        <c:pt idx="18">
                          <c:v>19</c:v>
                        </c:pt>
                        <c:pt idx="19">
                          <c:v>20</c:v>
                        </c:pt>
                        <c:pt idx="20">
                          <c:v>21</c:v>
                        </c:pt>
                        <c:pt idx="21">
                          <c:v>22</c:v>
                        </c:pt>
                        <c:pt idx="22">
                          <c:v>23</c:v>
                        </c:pt>
                        <c:pt idx="23">
                          <c:v>24</c:v>
                        </c:pt>
                        <c:pt idx="24">
                          <c:v>25</c:v>
                        </c:pt>
                        <c:pt idx="25">
                          <c:v>26</c:v>
                        </c:pt>
                        <c:pt idx="26">
                          <c:v>27</c:v>
                        </c:pt>
                        <c:pt idx="27">
                          <c:v>28</c:v>
                        </c:pt>
                        <c:pt idx="28">
                          <c:v>29</c:v>
                        </c:pt>
                        <c:pt idx="29">
                          <c:v>30</c:v>
                        </c:pt>
                        <c:pt idx="30">
                          <c:v>31</c:v>
                        </c:pt>
                        <c:pt idx="31">
                          <c:v>32</c:v>
                        </c:pt>
                        <c:pt idx="32">
                          <c:v>33</c:v>
                        </c:pt>
                        <c:pt idx="33">
                          <c:v>34</c:v>
                        </c:pt>
                        <c:pt idx="34">
                          <c:v>35</c:v>
                        </c:pt>
                        <c:pt idx="35">
                          <c:v>36</c:v>
                        </c:pt>
                        <c:pt idx="36">
                          <c:v>37</c:v>
                        </c:pt>
                        <c:pt idx="37">
                          <c:v>38</c:v>
                        </c:pt>
                        <c:pt idx="38">
                          <c:v>39</c:v>
                        </c:pt>
                        <c:pt idx="39">
                          <c:v>40</c:v>
                        </c:pt>
                        <c:pt idx="40">
                          <c:v>41</c:v>
                        </c:pt>
                        <c:pt idx="41">
                          <c:v>42</c:v>
                        </c:pt>
                        <c:pt idx="42">
                          <c:v>43</c:v>
                        </c:pt>
                        <c:pt idx="43">
                          <c:v>44</c:v>
                        </c:pt>
                        <c:pt idx="44">
                          <c:v>45</c:v>
                        </c:pt>
                        <c:pt idx="45">
                          <c:v>46</c:v>
                        </c:pt>
                        <c:pt idx="46">
                          <c:v>47</c:v>
                        </c:pt>
                        <c:pt idx="47">
                          <c:v>48</c:v>
                        </c:pt>
                        <c:pt idx="48">
                          <c:v>49</c:v>
                        </c:pt>
                        <c:pt idx="49">
                          <c:v>50</c:v>
                        </c:pt>
                        <c:pt idx="50">
                          <c:v>51</c:v>
                        </c:pt>
                        <c:pt idx="51">
                          <c:v>52</c:v>
                        </c:pt>
                        <c:pt idx="52">
                          <c:v>1</c:v>
                        </c:pt>
                        <c:pt idx="53">
                          <c:v>2</c:v>
                        </c:pt>
                        <c:pt idx="54">
                          <c:v>3</c:v>
                        </c:pt>
                        <c:pt idx="55">
                          <c:v>4</c:v>
                        </c:pt>
                        <c:pt idx="56">
                          <c:v>5</c:v>
                        </c:pt>
                        <c:pt idx="57">
                          <c:v>6</c:v>
                        </c:pt>
                        <c:pt idx="58">
                          <c:v>7</c:v>
                        </c:pt>
                        <c:pt idx="59">
                          <c:v>8</c:v>
                        </c:pt>
                        <c:pt idx="60">
                          <c:v>9</c:v>
                        </c:pt>
                        <c:pt idx="61">
                          <c:v>10</c:v>
                        </c:pt>
                        <c:pt idx="62">
                          <c:v>11</c:v>
                        </c:pt>
                        <c:pt idx="63">
                          <c:v>12</c:v>
                        </c:pt>
                        <c:pt idx="64">
                          <c:v>13</c:v>
                        </c:pt>
                        <c:pt idx="65">
                          <c:v>14</c:v>
                        </c:pt>
                        <c:pt idx="66">
                          <c:v>15</c:v>
                        </c:pt>
                        <c:pt idx="67">
                          <c:v>16</c:v>
                        </c:pt>
                        <c:pt idx="68">
                          <c:v>17</c:v>
                        </c:pt>
                        <c:pt idx="69">
                          <c:v>18</c:v>
                        </c:pt>
                        <c:pt idx="70">
                          <c:v>19</c:v>
                        </c:pt>
                        <c:pt idx="71">
                          <c:v>20</c:v>
                        </c:pt>
                        <c:pt idx="72">
                          <c:v>21</c:v>
                        </c:pt>
                      </c:lvl>
                      <c:lvl>
                        <c:pt idx="0">
                          <c:v>2020</c:v>
                        </c:pt>
                        <c:pt idx="52">
                          <c:v>2021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'Rotación semanal'!$P$2:$P$66</c15:sqref>
                        </c15:formulaRef>
                      </c:ext>
                    </c:extLst>
                    <c:numCache>
                      <c:formatCode>General</c:formatCode>
                      <c:ptCount val="65"/>
                      <c:pt idx="0">
                        <c:v>1.0746573607307033</c:v>
                      </c:pt>
                      <c:pt idx="1">
                        <c:v>1.0792404193822469</c:v>
                      </c:pt>
                      <c:pt idx="2">
                        <c:v>1.0838234780337903</c:v>
                      </c:pt>
                      <c:pt idx="3">
                        <c:v>1.0884065366853339</c:v>
                      </c:pt>
                      <c:pt idx="4">
                        <c:v>1.0929895953368773</c:v>
                      </c:pt>
                      <c:pt idx="5">
                        <c:v>1.097572653988421</c:v>
                      </c:pt>
                      <c:pt idx="6">
                        <c:v>1.1021557126399644</c:v>
                      </c:pt>
                      <c:pt idx="7">
                        <c:v>1.106738771291508</c:v>
                      </c:pt>
                      <c:pt idx="8">
                        <c:v>1.1113218299430514</c:v>
                      </c:pt>
                      <c:pt idx="9">
                        <c:v>1.115904888594595</c:v>
                      </c:pt>
                      <c:pt idx="10">
                        <c:v>1.1204879472461384</c:v>
                      </c:pt>
                      <c:pt idx="11">
                        <c:v>1.1250710058976821</c:v>
                      </c:pt>
                      <c:pt idx="12">
                        <c:v>1.1296540645492255</c:v>
                      </c:pt>
                      <c:pt idx="13">
                        <c:v>1.1342371232007691</c:v>
                      </c:pt>
                      <c:pt idx="14">
                        <c:v>1.1388201818523125</c:v>
                      </c:pt>
                      <c:pt idx="15">
                        <c:v>1.1434032405038561</c:v>
                      </c:pt>
                      <c:pt idx="16">
                        <c:v>1.1479862991553995</c:v>
                      </c:pt>
                      <c:pt idx="17">
                        <c:v>1.1525693578069431</c:v>
                      </c:pt>
                      <c:pt idx="18">
                        <c:v>1.1571524164584865</c:v>
                      </c:pt>
                      <c:pt idx="19">
                        <c:v>1.1617354751100302</c:v>
                      </c:pt>
                      <c:pt idx="20">
                        <c:v>1.1663185337615736</c:v>
                      </c:pt>
                      <c:pt idx="21">
                        <c:v>1.1709015924131172</c:v>
                      </c:pt>
                      <c:pt idx="22">
                        <c:v>1.1754846510646606</c:v>
                      </c:pt>
                      <c:pt idx="23">
                        <c:v>1.1800677097162042</c:v>
                      </c:pt>
                      <c:pt idx="24">
                        <c:v>1.1846507683677476</c:v>
                      </c:pt>
                      <c:pt idx="25">
                        <c:v>1.1892338270192913</c:v>
                      </c:pt>
                      <c:pt idx="26">
                        <c:v>1.1938168856708347</c:v>
                      </c:pt>
                      <c:pt idx="27">
                        <c:v>1.1983999443223783</c:v>
                      </c:pt>
                      <c:pt idx="28">
                        <c:v>1.2029830029739217</c:v>
                      </c:pt>
                      <c:pt idx="29">
                        <c:v>1.2075660616254653</c:v>
                      </c:pt>
                      <c:pt idx="30">
                        <c:v>1.2121491202770087</c:v>
                      </c:pt>
                      <c:pt idx="31">
                        <c:v>1.2167321789285523</c:v>
                      </c:pt>
                      <c:pt idx="32">
                        <c:v>1.2213152375800957</c:v>
                      </c:pt>
                      <c:pt idx="33">
                        <c:v>1.2258982962316394</c:v>
                      </c:pt>
                      <c:pt idx="34">
                        <c:v>1.2304813548831828</c:v>
                      </c:pt>
                      <c:pt idx="35">
                        <c:v>1.2350644135347264</c:v>
                      </c:pt>
                      <c:pt idx="36">
                        <c:v>1.2396474721862698</c:v>
                      </c:pt>
                      <c:pt idx="37">
                        <c:v>1.2442305308378134</c:v>
                      </c:pt>
                      <c:pt idx="38">
                        <c:v>1.2488135894893568</c:v>
                      </c:pt>
                      <c:pt idx="39">
                        <c:v>1.2533966481409005</c:v>
                      </c:pt>
                      <c:pt idx="40">
                        <c:v>1.2579797067924439</c:v>
                      </c:pt>
                      <c:pt idx="41">
                        <c:v>1.2625627654439875</c:v>
                      </c:pt>
                      <c:pt idx="42">
                        <c:v>1.2671458240955309</c:v>
                      </c:pt>
                      <c:pt idx="43">
                        <c:v>1.2717288827470745</c:v>
                      </c:pt>
                      <c:pt idx="44">
                        <c:v>1.2763119413986179</c:v>
                      </c:pt>
                      <c:pt idx="45">
                        <c:v>1.2808950000501615</c:v>
                      </c:pt>
                      <c:pt idx="46">
                        <c:v>1.285478058701705</c:v>
                      </c:pt>
                      <c:pt idx="47">
                        <c:v>1.2900611173532486</c:v>
                      </c:pt>
                      <c:pt idx="48">
                        <c:v>1.294644176004792</c:v>
                      </c:pt>
                      <c:pt idx="49">
                        <c:v>1.2992272346563356</c:v>
                      </c:pt>
                      <c:pt idx="50">
                        <c:v>1.303810293307879</c:v>
                      </c:pt>
                      <c:pt idx="51">
                        <c:v>1.3083933519594226</c:v>
                      </c:pt>
                      <c:pt idx="52">
                        <c:v>1.312976410610966</c:v>
                      </c:pt>
                      <c:pt idx="53">
                        <c:v>1.3175594692625097</c:v>
                      </c:pt>
                      <c:pt idx="54">
                        <c:v>1.3221425279140531</c:v>
                      </c:pt>
                      <c:pt idx="55">
                        <c:v>1.3267255865655967</c:v>
                      </c:pt>
                      <c:pt idx="56">
                        <c:v>1.3313086452171401</c:v>
                      </c:pt>
                      <c:pt idx="57">
                        <c:v>1.3358917038686835</c:v>
                      </c:pt>
                      <c:pt idx="58">
                        <c:v>1.3404747625202271</c:v>
                      </c:pt>
                      <c:pt idx="59">
                        <c:v>1.3450578211717708</c:v>
                      </c:pt>
                      <c:pt idx="60">
                        <c:v>1.3496408798233142</c:v>
                      </c:pt>
                      <c:pt idx="61">
                        <c:v>1.3542239384748576</c:v>
                      </c:pt>
                      <c:pt idx="62">
                        <c:v>1.3588069971264012</c:v>
                      </c:pt>
                      <c:pt idx="63">
                        <c:v>1.3633900557779448</c:v>
                      </c:pt>
                      <c:pt idx="64">
                        <c:v>1.3679731144294882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A599-444B-98A2-C28235068D68}"/>
                  </c:ext>
                </c:extLst>
              </c15:ser>
            </c15:filteredLineSeries>
          </c:ext>
        </c:extLst>
      </c:lineChart>
      <c:catAx>
        <c:axId val="2101578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101610464"/>
        <c:crosses val="autoZero"/>
        <c:auto val="1"/>
        <c:lblAlgn val="ctr"/>
        <c:lblOffset val="100"/>
        <c:noMultiLvlLbl val="0"/>
      </c:catAx>
      <c:valAx>
        <c:axId val="210161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MX"/>
                  <a:t>Porcentaje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2101578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s-MX"/>
              <a:t>Corporativos Biplot (ejes F1 y F2: 57.20 %)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Variables activas</c:v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FF0000"/>
              </a:solidFill>
              <a:ln>
                <a:solidFill>
                  <a:srgbClr val="FF0000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6666666666666666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Recomendaría a un amigo o pariente para trabajar en Grupo Axo.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41DA-4907-AC59-54765498032C}"/>
                </c:ext>
              </c:extLst>
            </c:dLbl>
            <c:dLbl>
              <c:idx val="1"/>
              <c:layout>
                <c:manualLayout>
                  <c:x val="-1.8478260869565232E-2"/>
                  <c:y val="0.1341292783226915"/>
                </c:manualLayout>
              </c:layout>
              <c:tx>
                <c:rich>
                  <a:bodyPr rot="0" vert="horz" wrap="square" lIns="38100" tIns="19050" rIns="38100" bIns="19050" anchor="ctr">
                    <a:noAutofit/>
                  </a:bodyPr>
                  <a:lstStyle/>
                  <a:p>
                    <a:pPr>
                      <a:defRPr sz="1050" b="1">
                        <a:solidFill>
                          <a:srgbClr val="FF0000"/>
                        </a:solidFill>
                      </a:defRPr>
                    </a:pP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En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general,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estoy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muy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satisfecho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con Grupo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Axo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como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lugar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para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trabajar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477053140096615"/>
                      <c:h val="0.16902624977015768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41DA-4907-AC59-54765498032C}"/>
                </c:ext>
              </c:extLst>
            </c:dLbl>
            <c:dLbl>
              <c:idx val="2"/>
              <c:layout>
                <c:manualLayout>
                  <c:x val="-0.12206193171901192"/>
                  <c:y val="-3.137258892719186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Rara vez pienso en buscar un nuevo trabajo en otra organización.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1DA-4907-AC59-54765498032C}"/>
                </c:ext>
              </c:extLst>
            </c:dLbl>
            <c:dLbl>
              <c:idx val="3"/>
              <c:layout>
                <c:manualLayout>
                  <c:x val="-1.9685990338164251E-2"/>
                  <c:y val="-5.5021985948248607E-2"/>
                </c:manualLayout>
              </c:layout>
              <c:tx>
                <c:rich>
                  <a:bodyPr rot="0" vert="horz" wrap="square" lIns="38100" tIns="19050" rIns="38100" bIns="19050" anchor="ctr">
                    <a:spAutoFit/>
                  </a:bodyPr>
                  <a:lstStyle/>
                  <a:p>
                    <a:pPr>
                      <a:defRPr sz="1050" b="1">
                        <a:solidFill>
                          <a:srgbClr val="FF0000"/>
                        </a:solidFill>
                      </a:defRPr>
                    </a:pP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Me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siento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orgulloso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de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trabajar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en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 Grupo </a:t>
                    </a:r>
                    <a:r>
                      <a:rPr lang="en-US" sz="1050" b="1" dirty="0" err="1">
                        <a:solidFill>
                          <a:schemeClr val="tx1"/>
                        </a:solidFill>
                      </a:rPr>
                      <a:t>Axo</a:t>
                    </a:r>
                    <a:r>
                      <a:rPr lang="en-US" sz="1050" b="1" dirty="0">
                        <a:solidFill>
                          <a:schemeClr val="tx1"/>
                        </a:solidFill>
                      </a:rPr>
                      <a:t>.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254830917874397"/>
                      <c:h val="7.175973604235569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41DA-4907-AC59-54765498032C}"/>
                </c:ext>
              </c:extLst>
            </c:dLbl>
            <c:dLbl>
              <c:idx val="4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La organizació tiene un interés genuino en el balance de vida de los colaboradores.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41DA-4907-AC59-54765498032C}"/>
                </c:ext>
              </c:extLst>
            </c:dLbl>
            <c:dLbl>
              <c:idx val="5"/>
              <c:layout>
                <c:manualLayout>
                  <c:x val="-1.666669959856034E-2"/>
                  <c:y val="4.3495265838135261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Mi funció me permite equilibrar mi trabajo y vida personal.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41DA-4907-AC59-54765498032C}"/>
                </c:ext>
              </c:extLst>
            </c:dLbl>
            <c:dLbl>
              <c:idx val="6"/>
              <c:layout>
                <c:manualLayout>
                  <c:x val="-1.6666666666666666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Mi jefe establece y respeta los acuerdos necesarios para trabajar de forma efectiva (comunicación, reuniones, horario, entregas etc.)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41DA-4907-AC59-54765498032C}"/>
                </c:ext>
              </c:extLst>
            </c:dLbl>
            <c:dLbl>
              <c:idx val="7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Considero que mi carga laboral es la adecuada para cumplirla en mi horario de trabajo.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41DA-4907-AC59-54765498032C}"/>
                </c:ext>
              </c:extLst>
            </c:dLbl>
            <c:dLbl>
              <c:idx val="8"/>
              <c:layout>
                <c:manualLayout>
                  <c:x val="-1.8339639790948461E-2"/>
                  <c:y val="-2.758712511501490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Los líderes de la organizaci√≥n se han mostrado preocupados por el cuidado de la salud del colaborador durante la contingencia.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41DA-4907-AC59-54765498032C}"/>
                </c:ext>
              </c:extLst>
            </c:dLbl>
            <c:dLbl>
              <c:idx val="9"/>
              <c:layout>
                <c:manualLayout>
                  <c:x val="-1.8339639790948339E-2"/>
                  <c:y val="6.934340800291709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Siento que mis líderes me proporcionan el apoyo que necesito, aún trabajando en forma remota.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41DA-4907-AC59-54765498032C}"/>
                </c:ext>
              </c:extLst>
            </c:dLbl>
            <c:dLbl>
              <c:idx val="10"/>
              <c:layout>
                <c:manualLayout>
                  <c:x val="-0.2207654030699111"/>
                  <c:y val="5.600430802369413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Tengo acceso a los recursos (herramientas, equipos, tecnología) que necesito para cumplir con mi función, aún trabajando de forma remota.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41DA-4907-AC59-5476549803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1000">
                    <a:solidFill>
                      <a:srgbClr val="FF0000"/>
                    </a:solidFill>
                  </a:defRPr>
                </a:pPr>
                <a:endParaRPr lang="en-MX"/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XLSTAT_20210409_101550_1_HID1!$A$1:$A$11</c:f>
              <c:numCache>
                <c:formatCode>General</c:formatCode>
                <c:ptCount val="11"/>
                <c:pt idx="0">
                  <c:v>4.5467596038806892</c:v>
                </c:pt>
                <c:pt idx="1">
                  <c:v>5.1056340349610627</c:v>
                </c:pt>
                <c:pt idx="2">
                  <c:v>1.9645077851360284</c:v>
                </c:pt>
                <c:pt idx="3">
                  <c:v>4.8736862443710161</c:v>
                </c:pt>
                <c:pt idx="4">
                  <c:v>5.3807421559451427</c:v>
                </c:pt>
                <c:pt idx="5">
                  <c:v>4.9391282572257946</c:v>
                </c:pt>
                <c:pt idx="6">
                  <c:v>4.8910104123411058</c:v>
                </c:pt>
                <c:pt idx="7">
                  <c:v>4.1465676976677033</c:v>
                </c:pt>
                <c:pt idx="8">
                  <c:v>4.9480006062785877</c:v>
                </c:pt>
                <c:pt idx="9">
                  <c:v>4.7690418792501026</c:v>
                </c:pt>
                <c:pt idx="10">
                  <c:v>3.9007701628299452</c:v>
                </c:pt>
              </c:numCache>
            </c:numRef>
          </c:xVal>
          <c:yVal>
            <c:numRef>
              <c:f>XLSTAT_20210409_101550_1_HID1!$B$1:$B$11</c:f>
              <c:numCache>
                <c:formatCode>General</c:formatCode>
                <c:ptCount val="11"/>
                <c:pt idx="0">
                  <c:v>7.3534505833093418</c:v>
                </c:pt>
                <c:pt idx="1">
                  <c:v>5.0031632107535806</c:v>
                </c:pt>
                <c:pt idx="2">
                  <c:v>6.9839748294046968</c:v>
                </c:pt>
                <c:pt idx="3">
                  <c:v>4.8572563691445438</c:v>
                </c:pt>
                <c:pt idx="4">
                  <c:v>-0.53772445654645318</c:v>
                </c:pt>
                <c:pt idx="5">
                  <c:v>-0.87441633612461955</c:v>
                </c:pt>
                <c:pt idx="6">
                  <c:v>-4.5058482514372855</c:v>
                </c:pt>
                <c:pt idx="7">
                  <c:v>-3.4465652980042467</c:v>
                </c:pt>
                <c:pt idx="8">
                  <c:v>-3.1846866648357683</c:v>
                </c:pt>
                <c:pt idx="9">
                  <c:v>-4.3725831888834481</c:v>
                </c:pt>
                <c:pt idx="10">
                  <c:v>-4.1578627300135782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41DA-4907-AC59-54765498032C}"/>
            </c:ext>
          </c:extLst>
        </c:ser>
        <c:ser>
          <c:idx val="1"/>
          <c:order val="1"/>
          <c:tx>
            <c:v>Observaciones activas</c:v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dLbls>
            <c:dLbl>
              <c:idx val="0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41DA-4907-AC59-54765498032C}"/>
                </c:ext>
              </c:extLst>
            </c:dLbl>
            <c:dLbl>
              <c:idx val="1"/>
              <c:layout>
                <c:manualLayout>
                  <c:x val="-1.666666666666672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41DA-4907-AC59-54765498032C}"/>
                </c:ext>
              </c:extLst>
            </c:dLbl>
            <c:dLbl>
              <c:idx val="2"/>
              <c:layout>
                <c:manualLayout>
                  <c:x val="-8.2016535433070872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41DA-4907-AC59-54765498032C}"/>
                </c:ext>
              </c:extLst>
            </c:dLbl>
            <c:dLbl>
              <c:idx val="3"/>
              <c:layout>
                <c:manualLayout>
                  <c:x val="-8.2016535433070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41DA-4907-AC59-54765498032C}"/>
                </c:ext>
              </c:extLst>
            </c:dLbl>
            <c:dLbl>
              <c:idx val="4"/>
              <c:layout>
                <c:manualLayout>
                  <c:x val="-8.2016535433070872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41DA-4907-AC59-54765498032C}"/>
                </c:ext>
              </c:extLst>
            </c:dLbl>
            <c:dLbl>
              <c:idx val="5"/>
              <c:layout>
                <c:manualLayout>
                  <c:x val="-8.2016535433070872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41DA-4907-AC59-54765498032C}"/>
                </c:ext>
              </c:extLst>
            </c:dLbl>
            <c:dLbl>
              <c:idx val="6"/>
              <c:layout>
                <c:manualLayout>
                  <c:x val="-8.2016535433070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41DA-4907-AC59-54765498032C}"/>
                </c:ext>
              </c:extLst>
            </c:dLbl>
            <c:dLbl>
              <c:idx val="7"/>
              <c:layout>
                <c:manualLayout>
                  <c:x val="-8.2016535433070831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41DA-4907-AC59-54765498032C}"/>
                </c:ext>
              </c:extLst>
            </c:dLbl>
            <c:dLbl>
              <c:idx val="8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41DA-4907-AC59-54765498032C}"/>
                </c:ext>
              </c:extLst>
            </c:dLbl>
            <c:dLbl>
              <c:idx val="9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41DA-4907-AC59-54765498032C}"/>
                </c:ext>
              </c:extLst>
            </c:dLbl>
            <c:dLbl>
              <c:idx val="10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41DA-4907-AC59-54765498032C}"/>
                </c:ext>
              </c:extLst>
            </c:dLbl>
            <c:dLbl>
              <c:idx val="11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41DA-4907-AC59-54765498032C}"/>
                </c:ext>
              </c:extLst>
            </c:dLbl>
            <c:dLbl>
              <c:idx val="12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41DA-4907-AC59-54765498032C}"/>
                </c:ext>
              </c:extLst>
            </c:dLbl>
            <c:dLbl>
              <c:idx val="13"/>
              <c:layout>
                <c:manualLayout>
                  <c:x val="-9.3850131233595827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41DA-4907-AC59-54765498032C}"/>
                </c:ext>
              </c:extLst>
            </c:dLbl>
            <c:dLbl>
              <c:idx val="14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41DA-4907-AC59-54765498032C}"/>
                </c:ext>
              </c:extLst>
            </c:dLbl>
            <c:dLbl>
              <c:idx val="15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41DA-4907-AC59-54765498032C}"/>
                </c:ext>
              </c:extLst>
            </c:dLbl>
            <c:dLbl>
              <c:idx val="16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41DA-4907-AC59-54765498032C}"/>
                </c:ext>
              </c:extLst>
            </c:dLbl>
            <c:dLbl>
              <c:idx val="17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41DA-4907-AC59-54765498032C}"/>
                </c:ext>
              </c:extLst>
            </c:dLbl>
            <c:dLbl>
              <c:idx val="18"/>
              <c:layout>
                <c:manualLayout>
                  <c:x val="-9.3850131233595799E-2"/>
                  <c:y val="-3.137254901960777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41DA-4907-AC59-54765498032C}"/>
                </c:ext>
              </c:extLst>
            </c:dLbl>
            <c:dLbl>
              <c:idx val="19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41DA-4907-AC59-54765498032C}"/>
                </c:ext>
              </c:extLst>
            </c:dLbl>
            <c:dLbl>
              <c:idx val="20"/>
              <c:layout>
                <c:manualLayout>
                  <c:x val="-9.3850131233595827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41DA-4907-AC59-54765498032C}"/>
                </c:ext>
              </c:extLst>
            </c:dLbl>
            <c:dLbl>
              <c:idx val="21"/>
              <c:layout>
                <c:manualLayout>
                  <c:x val="-9.385013123359579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41DA-4907-AC59-54765498032C}"/>
                </c:ext>
              </c:extLst>
            </c:dLbl>
            <c:dLbl>
              <c:idx val="22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41DA-4907-AC59-54765498032C}"/>
                </c:ext>
              </c:extLst>
            </c:dLbl>
            <c:dLbl>
              <c:idx val="23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41DA-4907-AC59-54765498032C}"/>
                </c:ext>
              </c:extLst>
            </c:dLbl>
            <c:dLbl>
              <c:idx val="2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41DA-4907-AC59-54765498032C}"/>
                </c:ext>
              </c:extLst>
            </c:dLbl>
            <c:dLbl>
              <c:idx val="25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41DA-4907-AC59-54765498032C}"/>
                </c:ext>
              </c:extLst>
            </c:dLbl>
            <c:dLbl>
              <c:idx val="26"/>
              <c:layout>
                <c:manualLayout>
                  <c:x val="-9.3850131233595799E-2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41DA-4907-AC59-54765498032C}"/>
                </c:ext>
              </c:extLst>
            </c:dLbl>
            <c:dLbl>
              <c:idx val="27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41DA-4907-AC59-54765498032C}"/>
                </c:ext>
              </c:extLst>
            </c:dLbl>
            <c:dLbl>
              <c:idx val="28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41DA-4907-AC59-54765498032C}"/>
                </c:ext>
              </c:extLst>
            </c:dLbl>
            <c:dLbl>
              <c:idx val="29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41DA-4907-AC59-54765498032C}"/>
                </c:ext>
              </c:extLst>
            </c:dLbl>
            <c:dLbl>
              <c:idx val="30"/>
              <c:layout>
                <c:manualLayout>
                  <c:x val="-9.385013123359579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41DA-4907-AC59-54765498032C}"/>
                </c:ext>
              </c:extLst>
            </c:dLbl>
            <c:dLbl>
              <c:idx val="31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41DA-4907-AC59-54765498032C}"/>
                </c:ext>
              </c:extLst>
            </c:dLbl>
            <c:dLbl>
              <c:idx val="32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41DA-4907-AC59-54765498032C}"/>
                </c:ext>
              </c:extLst>
            </c:dLbl>
            <c:dLbl>
              <c:idx val="33"/>
              <c:layout>
                <c:manualLayout>
                  <c:x val="-9.385013123359579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41DA-4907-AC59-54765498032C}"/>
                </c:ext>
              </c:extLst>
            </c:dLbl>
            <c:dLbl>
              <c:idx val="3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41DA-4907-AC59-54765498032C}"/>
                </c:ext>
              </c:extLst>
            </c:dLbl>
            <c:dLbl>
              <c:idx val="35"/>
              <c:layout>
                <c:manualLayout>
                  <c:x val="-1.6666666666666666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F-41DA-4907-AC59-54765498032C}"/>
                </c:ext>
              </c:extLst>
            </c:dLbl>
            <c:dLbl>
              <c:idx val="36"/>
              <c:layout>
                <c:manualLayout>
                  <c:x val="-9.3850131233595799E-2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0-41DA-4907-AC59-54765498032C}"/>
                </c:ext>
              </c:extLst>
            </c:dLbl>
            <c:dLbl>
              <c:idx val="37"/>
              <c:layout>
                <c:manualLayout>
                  <c:x val="-1.666666666666672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1-41DA-4907-AC59-54765498032C}"/>
                </c:ext>
              </c:extLst>
            </c:dLbl>
            <c:dLbl>
              <c:idx val="38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Obs39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2-41DA-4907-AC59-54765498032C}"/>
                </c:ext>
              </c:extLst>
            </c:dLbl>
            <c:dLbl>
              <c:idx val="39"/>
              <c:layout>
                <c:manualLayout>
                  <c:x val="-1.6666666666666729E-2"/>
                  <c:y val="-3.137254901960777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3-41DA-4907-AC59-54765498032C}"/>
                </c:ext>
              </c:extLst>
            </c:dLbl>
            <c:dLbl>
              <c:idx val="40"/>
              <c:layout>
                <c:manualLayout>
                  <c:x val="-1.6666666666666666E-2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4-41DA-4907-AC59-54765498032C}"/>
                </c:ext>
              </c:extLst>
            </c:dLbl>
            <c:dLbl>
              <c:idx val="41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5-41DA-4907-AC59-54765498032C}"/>
                </c:ext>
              </c:extLst>
            </c:dLbl>
            <c:dLbl>
              <c:idx val="42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6-41DA-4907-AC59-54765498032C}"/>
                </c:ext>
              </c:extLst>
            </c:dLbl>
            <c:dLbl>
              <c:idx val="43"/>
              <c:layout>
                <c:manualLayout>
                  <c:x val="-9.3850131233595799E-2"/>
                  <c:y val="-3.1372549019607912E-2"/>
                </c:manualLayout>
              </c:layout>
              <c:tx>
                <c:rich>
                  <a:bodyPr rot="0" vert="horz" wrap="square" lIns="38100" tIns="19050" rIns="38100" bIns="19050" anchor="ctr">
                    <a:spAutoFit/>
                  </a:bodyPr>
                  <a:lstStyle/>
                  <a:p>
                    <a:pPr>
                      <a:defRPr sz="700">
                        <a:solidFill>
                          <a:schemeClr val="bg1"/>
                        </a:solidFill>
                      </a:defRPr>
                    </a:pPr>
                    <a:r>
                      <a:rPr lang="en-US"/>
                      <a:t>Obs44</a:t>
                    </a:r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7-41DA-4907-AC59-54765498032C}"/>
                </c:ext>
              </c:extLst>
            </c:dLbl>
            <c:dLbl>
              <c:idx val="4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8-41DA-4907-AC59-54765498032C}"/>
                </c:ext>
              </c:extLst>
            </c:dLbl>
            <c:dLbl>
              <c:idx val="45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9-41DA-4907-AC59-54765498032C}"/>
                </c:ext>
              </c:extLst>
            </c:dLbl>
            <c:dLbl>
              <c:idx val="46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A-41DA-4907-AC59-54765498032C}"/>
                </c:ext>
              </c:extLst>
            </c:dLbl>
            <c:dLbl>
              <c:idx val="47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B-41DA-4907-AC59-54765498032C}"/>
                </c:ext>
              </c:extLst>
            </c:dLbl>
            <c:dLbl>
              <c:idx val="48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Obs49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C-41DA-4907-AC59-54765498032C}"/>
                </c:ext>
              </c:extLst>
            </c:dLbl>
            <c:dLbl>
              <c:idx val="49"/>
              <c:layout>
                <c:manualLayout>
                  <c:x val="-9.3850131233595827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D-41DA-4907-AC59-54765498032C}"/>
                </c:ext>
              </c:extLst>
            </c:dLbl>
            <c:dLbl>
              <c:idx val="50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E-41DA-4907-AC59-54765498032C}"/>
                </c:ext>
              </c:extLst>
            </c:dLbl>
            <c:dLbl>
              <c:idx val="51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3F-41DA-4907-AC59-54765498032C}"/>
                </c:ext>
              </c:extLst>
            </c:dLbl>
            <c:dLbl>
              <c:idx val="52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0-41DA-4907-AC59-54765498032C}"/>
                </c:ext>
              </c:extLst>
            </c:dLbl>
            <c:dLbl>
              <c:idx val="53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1-41DA-4907-AC59-54765498032C}"/>
                </c:ext>
              </c:extLst>
            </c:dLbl>
            <c:dLbl>
              <c:idx val="54"/>
              <c:layout>
                <c:manualLayout>
                  <c:x val="-9.3850131233595771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2-41DA-4907-AC59-54765498032C}"/>
                </c:ext>
              </c:extLst>
            </c:dLbl>
            <c:dLbl>
              <c:idx val="55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3-41DA-4907-AC59-54765498032C}"/>
                </c:ext>
              </c:extLst>
            </c:dLbl>
            <c:dLbl>
              <c:idx val="56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4-41DA-4907-AC59-54765498032C}"/>
                </c:ext>
              </c:extLst>
            </c:dLbl>
            <c:dLbl>
              <c:idx val="57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5-41DA-4907-AC59-54765498032C}"/>
                </c:ext>
              </c:extLst>
            </c:dLbl>
            <c:dLbl>
              <c:idx val="58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Obs59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6-41DA-4907-AC59-54765498032C}"/>
                </c:ext>
              </c:extLst>
            </c:dLbl>
            <c:dLbl>
              <c:idx val="59"/>
              <c:layout>
                <c:manualLayout>
                  <c:x val="-9.3850131233595827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7-41DA-4907-AC59-54765498032C}"/>
                </c:ext>
              </c:extLst>
            </c:dLbl>
            <c:dLbl>
              <c:idx val="60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8-41DA-4907-AC59-54765498032C}"/>
                </c:ext>
              </c:extLst>
            </c:dLbl>
            <c:dLbl>
              <c:idx val="61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9-41DA-4907-AC59-54765498032C}"/>
                </c:ext>
              </c:extLst>
            </c:dLbl>
            <c:dLbl>
              <c:idx val="62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A-41DA-4907-AC59-54765498032C}"/>
                </c:ext>
              </c:extLst>
            </c:dLbl>
            <c:dLbl>
              <c:idx val="63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B-41DA-4907-AC59-54765498032C}"/>
                </c:ext>
              </c:extLst>
            </c:dLbl>
            <c:dLbl>
              <c:idx val="64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C-41DA-4907-AC59-54765498032C}"/>
                </c:ext>
              </c:extLst>
            </c:dLbl>
            <c:dLbl>
              <c:idx val="65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D-41DA-4907-AC59-54765498032C}"/>
                </c:ext>
              </c:extLst>
            </c:dLbl>
            <c:dLbl>
              <c:idx val="66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E-41DA-4907-AC59-54765498032C}"/>
                </c:ext>
              </c:extLst>
            </c:dLbl>
            <c:dLbl>
              <c:idx val="67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4F-41DA-4907-AC59-54765498032C}"/>
                </c:ext>
              </c:extLst>
            </c:dLbl>
            <c:dLbl>
              <c:idx val="68"/>
              <c:layout>
                <c:manualLayout>
                  <c:x val="-9.3850131233595827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Obs69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0-41DA-4907-AC59-54765498032C}"/>
                </c:ext>
              </c:extLst>
            </c:dLbl>
            <c:dLbl>
              <c:idx val="69"/>
              <c:layout>
                <c:manualLayout>
                  <c:x val="-1.666666666666672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1-41DA-4907-AC59-54765498032C}"/>
                </c:ext>
              </c:extLst>
            </c:dLbl>
            <c:dLbl>
              <c:idx val="70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2-41DA-4907-AC59-54765498032C}"/>
                </c:ext>
              </c:extLst>
            </c:dLbl>
            <c:dLbl>
              <c:idx val="71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3-41DA-4907-AC59-54765498032C}"/>
                </c:ext>
              </c:extLst>
            </c:dLbl>
            <c:dLbl>
              <c:idx val="72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4-41DA-4907-AC59-54765498032C}"/>
                </c:ext>
              </c:extLst>
            </c:dLbl>
            <c:dLbl>
              <c:idx val="73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5-41DA-4907-AC59-54765498032C}"/>
                </c:ext>
              </c:extLst>
            </c:dLbl>
            <c:dLbl>
              <c:idx val="74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6-41DA-4907-AC59-54765498032C}"/>
                </c:ext>
              </c:extLst>
            </c:dLbl>
            <c:dLbl>
              <c:idx val="75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7-41DA-4907-AC59-54765498032C}"/>
                </c:ext>
              </c:extLst>
            </c:dLbl>
            <c:dLbl>
              <c:idx val="76"/>
              <c:layout>
                <c:manualLayout>
                  <c:x val="-1.6666666666666604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8-41DA-4907-AC59-54765498032C}"/>
                </c:ext>
              </c:extLst>
            </c:dLbl>
            <c:dLbl>
              <c:idx val="77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9-41DA-4907-AC59-54765498032C}"/>
                </c:ext>
              </c:extLst>
            </c:dLbl>
            <c:dLbl>
              <c:idx val="78"/>
              <c:layout>
                <c:manualLayout>
                  <c:x val="-9.3850131233595771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Obs79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A-41DA-4907-AC59-54765498032C}"/>
                </c:ext>
              </c:extLst>
            </c:dLbl>
            <c:dLbl>
              <c:idx val="79"/>
              <c:layout>
                <c:manualLayout>
                  <c:x val="-9.385013123359579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B-41DA-4907-AC59-54765498032C}"/>
                </c:ext>
              </c:extLst>
            </c:dLbl>
            <c:dLbl>
              <c:idx val="80"/>
              <c:layout>
                <c:manualLayout>
                  <c:x val="-9.385013123359579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C-41DA-4907-AC59-54765498032C}"/>
                </c:ext>
              </c:extLst>
            </c:dLbl>
            <c:dLbl>
              <c:idx val="81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D-41DA-4907-AC59-54765498032C}"/>
                </c:ext>
              </c:extLst>
            </c:dLbl>
            <c:dLbl>
              <c:idx val="82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E-41DA-4907-AC59-54765498032C}"/>
                </c:ext>
              </c:extLst>
            </c:dLbl>
            <c:dLbl>
              <c:idx val="83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5F-41DA-4907-AC59-54765498032C}"/>
                </c:ext>
              </c:extLst>
            </c:dLbl>
            <c:dLbl>
              <c:idx val="84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0-41DA-4907-AC59-54765498032C}"/>
                </c:ext>
              </c:extLst>
            </c:dLbl>
            <c:dLbl>
              <c:idx val="85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1-41DA-4907-AC59-54765498032C}"/>
                </c:ext>
              </c:extLst>
            </c:dLbl>
            <c:dLbl>
              <c:idx val="86"/>
              <c:layout>
                <c:manualLayout>
                  <c:x val="-9.3850131233595827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2-41DA-4907-AC59-54765498032C}"/>
                </c:ext>
              </c:extLst>
            </c:dLbl>
            <c:dLbl>
              <c:idx val="87"/>
              <c:layout>
                <c:manualLayout>
                  <c:x val="-1.666666666666672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3-41DA-4907-AC59-54765498032C}"/>
                </c:ext>
              </c:extLst>
            </c:dLbl>
            <c:dLbl>
              <c:idx val="88"/>
              <c:layout>
                <c:manualLayout>
                  <c:x val="-9.3850131233595771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Obs89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4-41DA-4907-AC59-54765498032C}"/>
                </c:ext>
              </c:extLst>
            </c:dLbl>
            <c:dLbl>
              <c:idx val="89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5-41DA-4907-AC59-54765498032C}"/>
                </c:ext>
              </c:extLst>
            </c:dLbl>
            <c:dLbl>
              <c:idx val="90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6-41DA-4907-AC59-54765498032C}"/>
                </c:ext>
              </c:extLst>
            </c:dLbl>
            <c:dLbl>
              <c:idx val="91"/>
              <c:layout>
                <c:manualLayout>
                  <c:x val="-9.385013123359579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7-41DA-4907-AC59-54765498032C}"/>
                </c:ext>
              </c:extLst>
            </c:dLbl>
            <c:dLbl>
              <c:idx val="92"/>
              <c:layout>
                <c:manualLayout>
                  <c:x val="-9.3850131233595827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8-41DA-4907-AC59-54765498032C}"/>
                </c:ext>
              </c:extLst>
            </c:dLbl>
            <c:dLbl>
              <c:idx val="93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9-41DA-4907-AC59-54765498032C}"/>
                </c:ext>
              </c:extLst>
            </c:dLbl>
            <c:dLbl>
              <c:idx val="9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A-41DA-4907-AC59-54765498032C}"/>
                </c:ext>
              </c:extLst>
            </c:dLbl>
            <c:dLbl>
              <c:idx val="95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B-41DA-4907-AC59-54765498032C}"/>
                </c:ext>
              </c:extLst>
            </c:dLbl>
            <c:dLbl>
              <c:idx val="96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C-41DA-4907-AC59-54765498032C}"/>
                </c:ext>
              </c:extLst>
            </c:dLbl>
            <c:dLbl>
              <c:idx val="97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D-41DA-4907-AC59-54765498032C}"/>
                </c:ext>
              </c:extLst>
            </c:dLbl>
            <c:dLbl>
              <c:idx val="98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Obs99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E-41DA-4907-AC59-54765498032C}"/>
                </c:ext>
              </c:extLst>
            </c:dLbl>
            <c:dLbl>
              <c:idx val="99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6F-41DA-4907-AC59-54765498032C}"/>
                </c:ext>
              </c:extLst>
            </c:dLbl>
            <c:dLbl>
              <c:idx val="100"/>
              <c:layout>
                <c:manualLayout>
                  <c:x val="-0.10568320209973757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0-41DA-4907-AC59-54765498032C}"/>
                </c:ext>
              </c:extLst>
            </c:dLbl>
            <c:dLbl>
              <c:idx val="101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1-41DA-4907-AC59-54765498032C}"/>
                </c:ext>
              </c:extLst>
            </c:dLbl>
            <c:dLbl>
              <c:idx val="102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2-41DA-4907-AC59-54765498032C}"/>
                </c:ext>
              </c:extLst>
            </c:dLbl>
            <c:dLbl>
              <c:idx val="103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3-41DA-4907-AC59-54765498032C}"/>
                </c:ext>
              </c:extLst>
            </c:dLbl>
            <c:dLbl>
              <c:idx val="104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4-41DA-4907-AC59-54765498032C}"/>
                </c:ext>
              </c:extLst>
            </c:dLbl>
            <c:dLbl>
              <c:idx val="105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5-41DA-4907-AC59-54765498032C}"/>
                </c:ext>
              </c:extLst>
            </c:dLbl>
            <c:dLbl>
              <c:idx val="106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6-41DA-4907-AC59-54765498032C}"/>
                </c:ext>
              </c:extLst>
            </c:dLbl>
            <c:dLbl>
              <c:idx val="107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7-41DA-4907-AC59-54765498032C}"/>
                </c:ext>
              </c:extLst>
            </c:dLbl>
            <c:dLbl>
              <c:idx val="108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Obs109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8-41DA-4907-AC59-54765498032C}"/>
                </c:ext>
              </c:extLst>
            </c:dLbl>
            <c:dLbl>
              <c:idx val="109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9-41DA-4907-AC59-54765498032C}"/>
                </c:ext>
              </c:extLst>
            </c:dLbl>
            <c:dLbl>
              <c:idx val="110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A-41DA-4907-AC59-54765498032C}"/>
                </c:ext>
              </c:extLst>
            </c:dLbl>
            <c:dLbl>
              <c:idx val="111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B-41DA-4907-AC59-54765498032C}"/>
                </c:ext>
              </c:extLst>
            </c:dLbl>
            <c:dLbl>
              <c:idx val="112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C-41DA-4907-AC59-54765498032C}"/>
                </c:ext>
              </c:extLst>
            </c:dLbl>
            <c:dLbl>
              <c:idx val="113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D-41DA-4907-AC59-54765498032C}"/>
                </c:ext>
              </c:extLst>
            </c:dLbl>
            <c:dLbl>
              <c:idx val="114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E-41DA-4907-AC59-54765498032C}"/>
                </c:ext>
              </c:extLst>
            </c:dLbl>
            <c:dLbl>
              <c:idx val="115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7F-41DA-4907-AC59-54765498032C}"/>
                </c:ext>
              </c:extLst>
            </c:dLbl>
            <c:dLbl>
              <c:idx val="116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0-41DA-4907-AC59-54765498032C}"/>
                </c:ext>
              </c:extLst>
            </c:dLbl>
            <c:dLbl>
              <c:idx val="117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1-41DA-4907-AC59-54765498032C}"/>
                </c:ext>
              </c:extLst>
            </c:dLbl>
            <c:dLbl>
              <c:idx val="118"/>
              <c:layout>
                <c:manualLayout>
                  <c:x val="-0.10568320209973757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Obs119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2-41DA-4907-AC59-54765498032C}"/>
                </c:ext>
              </c:extLst>
            </c:dLbl>
            <c:dLbl>
              <c:idx val="119"/>
              <c:layout>
                <c:manualLayout>
                  <c:x val="-0.10568320209973753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3-41DA-4907-AC59-54765498032C}"/>
                </c:ext>
              </c:extLst>
            </c:dLbl>
            <c:dLbl>
              <c:idx val="120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4-41DA-4907-AC59-54765498032C}"/>
                </c:ext>
              </c:extLst>
            </c:dLbl>
            <c:dLbl>
              <c:idx val="121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5-41DA-4907-AC59-54765498032C}"/>
                </c:ext>
              </c:extLst>
            </c:dLbl>
            <c:dLbl>
              <c:idx val="122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6-41DA-4907-AC59-54765498032C}"/>
                </c:ext>
              </c:extLst>
            </c:dLbl>
            <c:dLbl>
              <c:idx val="123"/>
              <c:layout>
                <c:manualLayout>
                  <c:x val="-0.10568320209973753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7-41DA-4907-AC59-54765498032C}"/>
                </c:ext>
              </c:extLst>
            </c:dLbl>
            <c:dLbl>
              <c:idx val="124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8-41DA-4907-AC59-54765498032C}"/>
                </c:ext>
              </c:extLst>
            </c:dLbl>
            <c:dLbl>
              <c:idx val="125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9-41DA-4907-AC59-54765498032C}"/>
                </c:ext>
              </c:extLst>
            </c:dLbl>
            <c:dLbl>
              <c:idx val="126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A-41DA-4907-AC59-54765498032C}"/>
                </c:ext>
              </c:extLst>
            </c:dLbl>
            <c:dLbl>
              <c:idx val="127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B-41DA-4907-AC59-54765498032C}"/>
                </c:ext>
              </c:extLst>
            </c:dLbl>
            <c:dLbl>
              <c:idx val="128"/>
              <c:layout>
                <c:manualLayout>
                  <c:x val="-0.10568320209973751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Obs129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C-41DA-4907-AC59-54765498032C}"/>
                </c:ext>
              </c:extLst>
            </c:dLbl>
            <c:dLbl>
              <c:idx val="129"/>
              <c:layout>
                <c:manualLayout>
                  <c:x val="-1.6666666666666729E-2"/>
                  <c:y val="-3.137254901960777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D-41DA-4907-AC59-54765498032C}"/>
                </c:ext>
              </c:extLst>
            </c:dLbl>
            <c:dLbl>
              <c:idx val="130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E-41DA-4907-AC59-54765498032C}"/>
                </c:ext>
              </c:extLst>
            </c:dLbl>
            <c:dLbl>
              <c:idx val="131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8F-41DA-4907-AC59-54765498032C}"/>
                </c:ext>
              </c:extLst>
            </c:dLbl>
            <c:dLbl>
              <c:idx val="132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0-41DA-4907-AC59-54765498032C}"/>
                </c:ext>
              </c:extLst>
            </c:dLbl>
            <c:dLbl>
              <c:idx val="133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1-41DA-4907-AC59-54765498032C}"/>
                </c:ext>
              </c:extLst>
            </c:dLbl>
            <c:dLbl>
              <c:idx val="134"/>
              <c:layout>
                <c:manualLayout>
                  <c:x val="-1.666666666666672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2-41DA-4907-AC59-54765498032C}"/>
                </c:ext>
              </c:extLst>
            </c:dLbl>
            <c:dLbl>
              <c:idx val="135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3-41DA-4907-AC59-54765498032C}"/>
                </c:ext>
              </c:extLst>
            </c:dLbl>
            <c:dLbl>
              <c:idx val="136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4-41DA-4907-AC59-54765498032C}"/>
                </c:ext>
              </c:extLst>
            </c:dLbl>
            <c:dLbl>
              <c:idx val="137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5-41DA-4907-AC59-54765498032C}"/>
                </c:ext>
              </c:extLst>
            </c:dLbl>
            <c:dLbl>
              <c:idx val="138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Obs139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6-41DA-4907-AC59-54765498032C}"/>
                </c:ext>
              </c:extLst>
            </c:dLbl>
            <c:dLbl>
              <c:idx val="139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7-41DA-4907-AC59-54765498032C}"/>
                </c:ext>
              </c:extLst>
            </c:dLbl>
            <c:dLbl>
              <c:idx val="140"/>
              <c:layout>
                <c:manualLayout>
                  <c:x val="-1.6666666666666729E-2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8-41DA-4907-AC59-54765498032C}"/>
                </c:ext>
              </c:extLst>
            </c:dLbl>
            <c:dLbl>
              <c:idx val="141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9-41DA-4907-AC59-54765498032C}"/>
                </c:ext>
              </c:extLst>
            </c:dLbl>
            <c:dLbl>
              <c:idx val="142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A-41DA-4907-AC59-54765498032C}"/>
                </c:ext>
              </c:extLst>
            </c:dLbl>
            <c:dLbl>
              <c:idx val="143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B-41DA-4907-AC59-54765498032C}"/>
                </c:ext>
              </c:extLst>
            </c:dLbl>
            <c:dLbl>
              <c:idx val="14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C-41DA-4907-AC59-54765498032C}"/>
                </c:ext>
              </c:extLst>
            </c:dLbl>
            <c:dLbl>
              <c:idx val="145"/>
              <c:layout>
                <c:manualLayout>
                  <c:x val="-1.6666666666666666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D-41DA-4907-AC59-54765498032C}"/>
                </c:ext>
              </c:extLst>
            </c:dLbl>
            <c:dLbl>
              <c:idx val="146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E-41DA-4907-AC59-54765498032C}"/>
                </c:ext>
              </c:extLst>
            </c:dLbl>
            <c:dLbl>
              <c:idx val="147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9F-41DA-4907-AC59-54765498032C}"/>
                </c:ext>
              </c:extLst>
            </c:dLbl>
            <c:dLbl>
              <c:idx val="148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Obs149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0-41DA-4907-AC59-54765498032C}"/>
                </c:ext>
              </c:extLst>
            </c:dLbl>
            <c:dLbl>
              <c:idx val="149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1-41DA-4907-AC59-54765498032C}"/>
                </c:ext>
              </c:extLst>
            </c:dLbl>
            <c:dLbl>
              <c:idx val="150"/>
              <c:layout>
                <c:manualLayout>
                  <c:x val="-0.1056832020997375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2-41DA-4907-AC59-54765498032C}"/>
                </c:ext>
              </c:extLst>
            </c:dLbl>
            <c:dLbl>
              <c:idx val="151"/>
              <c:layout>
                <c:manualLayout>
                  <c:x val="-0.10568320209973753"/>
                  <c:y val="-3.1372549019607877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3-41DA-4907-AC59-54765498032C}"/>
                </c:ext>
              </c:extLst>
            </c:dLbl>
            <c:dLbl>
              <c:idx val="152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4-41DA-4907-AC59-54765498032C}"/>
                </c:ext>
              </c:extLst>
            </c:dLbl>
            <c:dLbl>
              <c:idx val="153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5-41DA-4907-AC59-54765498032C}"/>
                </c:ext>
              </c:extLst>
            </c:dLbl>
            <c:dLbl>
              <c:idx val="154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6-41DA-4907-AC59-54765498032C}"/>
                </c:ext>
              </c:extLst>
            </c:dLbl>
            <c:dLbl>
              <c:idx val="155"/>
              <c:layout>
                <c:manualLayout>
                  <c:x val="-1.666666666666672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7-41DA-4907-AC59-54765498032C}"/>
                </c:ext>
              </c:extLst>
            </c:dLbl>
            <c:dLbl>
              <c:idx val="156"/>
              <c:layout>
                <c:manualLayout>
                  <c:x val="-0.10568320209973757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8-41DA-4907-AC59-54765498032C}"/>
                </c:ext>
              </c:extLst>
            </c:dLbl>
            <c:dLbl>
              <c:idx val="157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Obs159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9-41DA-4907-AC59-54765498032C}"/>
                </c:ext>
              </c:extLst>
            </c:dLbl>
            <c:dLbl>
              <c:idx val="158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A-41DA-4907-AC59-54765498032C}"/>
                </c:ext>
              </c:extLst>
            </c:dLbl>
            <c:dLbl>
              <c:idx val="159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B-41DA-4907-AC59-54765498032C}"/>
                </c:ext>
              </c:extLst>
            </c:dLbl>
            <c:dLbl>
              <c:idx val="160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C-41DA-4907-AC59-54765498032C}"/>
                </c:ext>
              </c:extLst>
            </c:dLbl>
            <c:dLbl>
              <c:idx val="161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D-41DA-4907-AC59-54765498032C}"/>
                </c:ext>
              </c:extLst>
            </c:dLbl>
            <c:dLbl>
              <c:idx val="162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E-41DA-4907-AC59-54765498032C}"/>
                </c:ext>
              </c:extLst>
            </c:dLbl>
            <c:dLbl>
              <c:idx val="163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AF-41DA-4907-AC59-54765498032C}"/>
                </c:ext>
              </c:extLst>
            </c:dLbl>
            <c:dLbl>
              <c:idx val="164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0-41DA-4907-AC59-54765498032C}"/>
                </c:ext>
              </c:extLst>
            </c:dLbl>
            <c:dLbl>
              <c:idx val="165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1-41DA-4907-AC59-54765498032C}"/>
                </c:ext>
              </c:extLst>
            </c:dLbl>
            <c:dLbl>
              <c:idx val="166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2-41DA-4907-AC59-54765498032C}"/>
                </c:ext>
              </c:extLst>
            </c:dLbl>
            <c:dLbl>
              <c:idx val="167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Obs169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3-41DA-4907-AC59-54765498032C}"/>
                </c:ext>
              </c:extLst>
            </c:dLbl>
            <c:dLbl>
              <c:idx val="168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4-41DA-4907-AC59-54765498032C}"/>
                </c:ext>
              </c:extLst>
            </c:dLbl>
            <c:dLbl>
              <c:idx val="169"/>
              <c:layout>
                <c:manualLayout>
                  <c:x val="-1.6666666666666729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5-41DA-4907-AC59-54765498032C}"/>
                </c:ext>
              </c:extLst>
            </c:dLbl>
            <c:dLbl>
              <c:idx val="170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6-41DA-4907-AC59-54765498032C}"/>
                </c:ext>
              </c:extLst>
            </c:dLbl>
            <c:dLbl>
              <c:idx val="171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7-41DA-4907-AC59-54765498032C}"/>
                </c:ext>
              </c:extLst>
            </c:dLbl>
            <c:dLbl>
              <c:idx val="172"/>
              <c:layout>
                <c:manualLayout>
                  <c:x val="-0.10568320209973757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8-41DA-4907-AC59-54765498032C}"/>
                </c:ext>
              </c:extLst>
            </c:dLbl>
            <c:dLbl>
              <c:idx val="173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9-41DA-4907-AC59-54765498032C}"/>
                </c:ext>
              </c:extLst>
            </c:dLbl>
            <c:dLbl>
              <c:idx val="174"/>
              <c:layout>
                <c:manualLayout>
                  <c:x val="-0.10568320209973757"/>
                  <c:y val="1.7647058823529484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A-41DA-4907-AC59-54765498032C}"/>
                </c:ext>
              </c:extLst>
            </c:dLbl>
            <c:dLbl>
              <c:idx val="175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B-41DA-4907-AC59-54765498032C}"/>
                </c:ext>
              </c:extLst>
            </c:dLbl>
            <c:dLbl>
              <c:idx val="176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C-41DA-4907-AC59-54765498032C}"/>
                </c:ext>
              </c:extLst>
            </c:dLbl>
            <c:dLbl>
              <c:idx val="177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Obs179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D-41DA-4907-AC59-54765498032C}"/>
                </c:ext>
              </c:extLst>
            </c:dLbl>
            <c:dLbl>
              <c:idx val="178"/>
              <c:layout>
                <c:manualLayout>
                  <c:x val="-1.666666666666672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E-41DA-4907-AC59-54765498032C}"/>
                </c:ext>
              </c:extLst>
            </c:dLbl>
            <c:dLbl>
              <c:idx val="179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BF-41DA-4907-AC59-54765498032C}"/>
                </c:ext>
              </c:extLst>
            </c:dLbl>
            <c:dLbl>
              <c:idx val="180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0-41DA-4907-AC59-54765498032C}"/>
                </c:ext>
              </c:extLst>
            </c:dLbl>
            <c:dLbl>
              <c:idx val="181"/>
              <c:layout>
                <c:manualLayout>
                  <c:x val="-0.10568320209973757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1-41DA-4907-AC59-54765498032C}"/>
                </c:ext>
              </c:extLst>
            </c:dLbl>
            <c:dLbl>
              <c:idx val="182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2-41DA-4907-AC59-54765498032C}"/>
                </c:ext>
              </c:extLst>
            </c:dLbl>
            <c:dLbl>
              <c:idx val="183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3-41DA-4907-AC59-54765498032C}"/>
                </c:ext>
              </c:extLst>
            </c:dLbl>
            <c:dLbl>
              <c:idx val="18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4-41DA-4907-AC59-54765498032C}"/>
                </c:ext>
              </c:extLst>
            </c:dLbl>
            <c:dLbl>
              <c:idx val="185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5-41DA-4907-AC59-54765498032C}"/>
                </c:ext>
              </c:extLst>
            </c:dLbl>
            <c:dLbl>
              <c:idx val="186"/>
              <c:layout>
                <c:manualLayout>
                  <c:x val="-1.6666666666666666E-2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6-41DA-4907-AC59-54765498032C}"/>
                </c:ext>
              </c:extLst>
            </c:dLbl>
            <c:dLbl>
              <c:idx val="187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Obs189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7-41DA-4907-AC59-54765498032C}"/>
                </c:ext>
              </c:extLst>
            </c:dLbl>
            <c:dLbl>
              <c:idx val="188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8-41DA-4907-AC59-54765498032C}"/>
                </c:ext>
              </c:extLst>
            </c:dLbl>
            <c:dLbl>
              <c:idx val="189"/>
              <c:layout>
                <c:manualLayout>
                  <c:x val="-0.10568320209973753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9-41DA-4907-AC59-54765498032C}"/>
                </c:ext>
              </c:extLst>
            </c:dLbl>
            <c:dLbl>
              <c:idx val="190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A-41DA-4907-AC59-54765498032C}"/>
                </c:ext>
              </c:extLst>
            </c:dLbl>
            <c:dLbl>
              <c:idx val="191"/>
              <c:layout>
                <c:manualLayout>
                  <c:x val="-0.10568320209973753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B-41DA-4907-AC59-54765498032C}"/>
                </c:ext>
              </c:extLst>
            </c:dLbl>
            <c:dLbl>
              <c:idx val="192"/>
              <c:layout>
                <c:manualLayout>
                  <c:x val="-0.10568320209973753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C-41DA-4907-AC59-54765498032C}"/>
                </c:ext>
              </c:extLst>
            </c:dLbl>
            <c:dLbl>
              <c:idx val="193"/>
              <c:layout>
                <c:manualLayout>
                  <c:x val="-1.6666666666666729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D-41DA-4907-AC59-54765498032C}"/>
                </c:ext>
              </c:extLst>
            </c:dLbl>
            <c:dLbl>
              <c:idx val="194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E-41DA-4907-AC59-54765498032C}"/>
                </c:ext>
              </c:extLst>
            </c:dLbl>
            <c:dLbl>
              <c:idx val="195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CF-41DA-4907-AC59-54765498032C}"/>
                </c:ext>
              </c:extLst>
            </c:dLbl>
            <c:dLbl>
              <c:idx val="196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0-41DA-4907-AC59-54765498032C}"/>
                </c:ext>
              </c:extLst>
            </c:dLbl>
            <c:dLbl>
              <c:idx val="197"/>
              <c:layout>
                <c:manualLayout>
                  <c:x val="-1.6666666666666666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Obs199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1-41DA-4907-AC59-54765498032C}"/>
                </c:ext>
              </c:extLst>
            </c:dLbl>
            <c:dLbl>
              <c:idx val="198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2-41DA-4907-AC59-54765498032C}"/>
                </c:ext>
              </c:extLst>
            </c:dLbl>
            <c:dLbl>
              <c:idx val="199"/>
              <c:layout>
                <c:manualLayout>
                  <c:x val="-0.10568320209973757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3-41DA-4907-AC59-54765498032C}"/>
                </c:ext>
              </c:extLst>
            </c:dLbl>
            <c:dLbl>
              <c:idx val="200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4-41DA-4907-AC59-54765498032C}"/>
                </c:ext>
              </c:extLst>
            </c:dLbl>
            <c:dLbl>
              <c:idx val="201"/>
              <c:layout>
                <c:manualLayout>
                  <c:x val="-0.10568320209973757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5-41DA-4907-AC59-54765498032C}"/>
                </c:ext>
              </c:extLst>
            </c:dLbl>
            <c:dLbl>
              <c:idx val="202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6-41DA-4907-AC59-54765498032C}"/>
                </c:ext>
              </c:extLst>
            </c:dLbl>
            <c:dLbl>
              <c:idx val="203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7-41DA-4907-AC59-54765498032C}"/>
                </c:ext>
              </c:extLst>
            </c:dLbl>
            <c:dLbl>
              <c:idx val="204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8-41DA-4907-AC59-54765498032C}"/>
                </c:ext>
              </c:extLst>
            </c:dLbl>
            <c:dLbl>
              <c:idx val="205"/>
              <c:layout>
                <c:manualLayout>
                  <c:x val="-0.10568320209973757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9-41DA-4907-AC59-54765498032C}"/>
                </c:ext>
              </c:extLst>
            </c:dLbl>
            <c:dLbl>
              <c:idx val="206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Obs209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A-41DA-4907-AC59-54765498032C}"/>
                </c:ext>
              </c:extLst>
            </c:dLbl>
            <c:dLbl>
              <c:idx val="207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B-41DA-4907-AC59-54765498032C}"/>
                </c:ext>
              </c:extLst>
            </c:dLbl>
            <c:dLbl>
              <c:idx val="208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C-41DA-4907-AC59-54765498032C}"/>
                </c:ext>
              </c:extLst>
            </c:dLbl>
            <c:dLbl>
              <c:idx val="209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D-41DA-4907-AC59-54765498032C}"/>
                </c:ext>
              </c:extLst>
            </c:dLbl>
            <c:dLbl>
              <c:idx val="210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E-41DA-4907-AC59-54765498032C}"/>
                </c:ext>
              </c:extLst>
            </c:dLbl>
            <c:dLbl>
              <c:idx val="211"/>
              <c:layout>
                <c:manualLayout>
                  <c:x val="-0.10568320209973757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DF-41DA-4907-AC59-54765498032C}"/>
                </c:ext>
              </c:extLst>
            </c:dLbl>
            <c:dLbl>
              <c:idx val="212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0-41DA-4907-AC59-54765498032C}"/>
                </c:ext>
              </c:extLst>
            </c:dLbl>
            <c:dLbl>
              <c:idx val="213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1-41DA-4907-AC59-54765498032C}"/>
                </c:ext>
              </c:extLst>
            </c:dLbl>
            <c:dLbl>
              <c:idx val="214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2-41DA-4907-AC59-54765498032C}"/>
                </c:ext>
              </c:extLst>
            </c:dLbl>
            <c:dLbl>
              <c:idx val="215"/>
              <c:layout>
                <c:manualLayout>
                  <c:x val="-1.6666666666666729E-2"/>
                  <c:y val="1.764705882352926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Obs218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3-41DA-4907-AC59-54765498032C}"/>
                </c:ext>
              </c:extLst>
            </c:dLbl>
            <c:dLbl>
              <c:idx val="216"/>
              <c:layout>
                <c:manualLayout>
                  <c:x val="-1.6666666666666729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Obs219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4-41DA-4907-AC59-54765498032C}"/>
                </c:ext>
              </c:extLst>
            </c:dLbl>
            <c:dLbl>
              <c:idx val="217"/>
              <c:layout>
                <c:manualLayout>
                  <c:x val="-1.6666666666666729E-2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Obs220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5-41DA-4907-AC59-54765498032C}"/>
                </c:ext>
              </c:extLst>
            </c:dLbl>
            <c:dLbl>
              <c:idx val="218"/>
              <c:layout>
                <c:manualLayout>
                  <c:x val="-0.10568320209973753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Obs221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6-41DA-4907-AC59-54765498032C}"/>
                </c:ext>
              </c:extLst>
            </c:dLbl>
            <c:dLbl>
              <c:idx val="219"/>
              <c:layout>
                <c:manualLayout>
                  <c:x val="-1.6666666666666666E-2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Obs222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7-41DA-4907-AC59-54765498032C}"/>
                </c:ext>
              </c:extLst>
            </c:dLbl>
            <c:dLbl>
              <c:idx val="220"/>
              <c:layout>
                <c:manualLayout>
                  <c:x val="-0.10568320209973754"/>
                  <c:y val="-3.13725490196079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Obs223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8-41DA-4907-AC59-54765498032C}"/>
                </c:ext>
              </c:extLst>
            </c:dLbl>
            <c:dLbl>
              <c:idx val="221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Obs224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9-41DA-4907-AC59-54765498032C}"/>
                </c:ext>
              </c:extLst>
            </c:dLbl>
            <c:dLbl>
              <c:idx val="222"/>
              <c:layout>
                <c:manualLayout>
                  <c:x val="-0.10568320209973757"/>
                  <c:y val="1.7647058823529412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Obs225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A-41DA-4907-AC59-54765498032C}"/>
                </c:ext>
              </c:extLst>
            </c:dLbl>
            <c:dLbl>
              <c:idx val="223"/>
              <c:layout>
                <c:manualLayout>
                  <c:x val="-0.10568320209973753"/>
                  <c:y val="1.7647058823529339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Obs226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B-41DA-4907-AC59-54765498032C}"/>
                </c:ext>
              </c:extLst>
            </c:dLbl>
            <c:dLbl>
              <c:idx val="224"/>
              <c:layout>
                <c:manualLayout>
                  <c:x val="-1.6666666666666666E-2"/>
                  <c:y val="-3.1372549019607843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Obs227</a:t>
                    </a:r>
                  </a:p>
                </c:rich>
              </c:tx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EC-41DA-4907-AC59-5476549803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 wrap="square" lIns="38100" tIns="19050" rIns="38100" bIns="19050" anchor="ctr">
                <a:spAutoFit/>
              </a:bodyPr>
              <a:lstStyle/>
              <a:p>
                <a:pPr>
                  <a:defRPr sz="700">
                    <a:solidFill>
                      <a:schemeClr val="bg1"/>
                    </a:solidFill>
                  </a:defRPr>
                </a:pPr>
                <a:endParaRPr lang="en-MX"/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XLSTAT_20210409_101550_1_HID1!$A$12:$A$236</c:f>
              <c:numCache>
                <c:formatCode>General</c:formatCode>
                <c:ptCount val="225"/>
                <c:pt idx="0">
                  <c:v>0.27986422576217251</c:v>
                </c:pt>
                <c:pt idx="1">
                  <c:v>1.6429286122977227</c:v>
                </c:pt>
                <c:pt idx="2">
                  <c:v>-4.1647044065228691</c:v>
                </c:pt>
                <c:pt idx="3">
                  <c:v>-0.86559925243998692</c:v>
                </c:pt>
                <c:pt idx="4">
                  <c:v>-0.24452203131002259</c:v>
                </c:pt>
                <c:pt idx="5">
                  <c:v>-3.0329585928177685</c:v>
                </c:pt>
                <c:pt idx="6">
                  <c:v>-3.1142283819312975</c:v>
                </c:pt>
                <c:pt idx="7">
                  <c:v>-1.6227735543115744</c:v>
                </c:pt>
                <c:pt idx="8">
                  <c:v>1.1408848402212965</c:v>
                </c:pt>
                <c:pt idx="9">
                  <c:v>0.47752700274648047</c:v>
                </c:pt>
                <c:pt idx="10">
                  <c:v>-3.1212108790073998</c:v>
                </c:pt>
                <c:pt idx="11">
                  <c:v>-3.4644445272639066</c:v>
                </c:pt>
                <c:pt idx="12">
                  <c:v>-1.2562631325008387</c:v>
                </c:pt>
                <c:pt idx="13">
                  <c:v>-1.495738955301904</c:v>
                </c:pt>
                <c:pt idx="14">
                  <c:v>2.5240773311696394</c:v>
                </c:pt>
                <c:pt idx="15">
                  <c:v>-1.4950074091104941</c:v>
                </c:pt>
                <c:pt idx="16">
                  <c:v>-1.8450416040111592</c:v>
                </c:pt>
                <c:pt idx="17">
                  <c:v>-1.8094012592492454</c:v>
                </c:pt>
                <c:pt idx="18">
                  <c:v>-6.6147652153266048</c:v>
                </c:pt>
                <c:pt idx="19">
                  <c:v>-1.0963139141644374</c:v>
                </c:pt>
                <c:pt idx="20">
                  <c:v>-2.1947900228293138</c:v>
                </c:pt>
                <c:pt idx="21">
                  <c:v>-0.68488996790595602</c:v>
                </c:pt>
                <c:pt idx="22">
                  <c:v>1.6029099659004762</c:v>
                </c:pt>
                <c:pt idx="23">
                  <c:v>-1.4386951653709377</c:v>
                </c:pt>
                <c:pt idx="24">
                  <c:v>3.1555135510736259</c:v>
                </c:pt>
                <c:pt idx="25">
                  <c:v>1.8787788433172585</c:v>
                </c:pt>
                <c:pt idx="26">
                  <c:v>-1.8204099781749492</c:v>
                </c:pt>
                <c:pt idx="27">
                  <c:v>0.46470507177894022</c:v>
                </c:pt>
                <c:pt idx="28">
                  <c:v>3.0400315978717165</c:v>
                </c:pt>
                <c:pt idx="29">
                  <c:v>3.1555135510736259</c:v>
                </c:pt>
                <c:pt idx="30">
                  <c:v>-1.6650620853496603</c:v>
                </c:pt>
                <c:pt idx="31">
                  <c:v>3.1555135510736259</c:v>
                </c:pt>
                <c:pt idx="32">
                  <c:v>2.2423009106345115</c:v>
                </c:pt>
                <c:pt idx="33">
                  <c:v>-2.9213833490169001E-2</c:v>
                </c:pt>
                <c:pt idx="34">
                  <c:v>3.1555135510736259</c:v>
                </c:pt>
                <c:pt idx="35">
                  <c:v>0.25642802727864789</c:v>
                </c:pt>
                <c:pt idx="36">
                  <c:v>-1.4536021539431681</c:v>
                </c:pt>
                <c:pt idx="37">
                  <c:v>2.2640502832870295</c:v>
                </c:pt>
                <c:pt idx="38">
                  <c:v>1.364134478036183</c:v>
                </c:pt>
                <c:pt idx="39">
                  <c:v>2.4140399061049678</c:v>
                </c:pt>
                <c:pt idx="40">
                  <c:v>0.5680473621612302</c:v>
                </c:pt>
                <c:pt idx="41">
                  <c:v>2.777076599006425</c:v>
                </c:pt>
                <c:pt idx="42">
                  <c:v>-1.2190499122444123</c:v>
                </c:pt>
                <c:pt idx="43">
                  <c:v>-1.0561464108749796</c:v>
                </c:pt>
                <c:pt idx="44">
                  <c:v>3.1555135510736259</c:v>
                </c:pt>
                <c:pt idx="45">
                  <c:v>-2.4879953883199928</c:v>
                </c:pt>
                <c:pt idx="46">
                  <c:v>3.1555135510736259</c:v>
                </c:pt>
                <c:pt idx="47">
                  <c:v>3.1555135510736259</c:v>
                </c:pt>
                <c:pt idx="48">
                  <c:v>3.1555135510736259</c:v>
                </c:pt>
                <c:pt idx="49">
                  <c:v>-2.4241669228733826</c:v>
                </c:pt>
                <c:pt idx="50">
                  <c:v>2.4765592673751011</c:v>
                </c:pt>
                <c:pt idx="51">
                  <c:v>3.1555135510736259</c:v>
                </c:pt>
                <c:pt idx="52">
                  <c:v>-2.1404708891104951</c:v>
                </c:pt>
                <c:pt idx="53">
                  <c:v>-0.15701440703878289</c:v>
                </c:pt>
                <c:pt idx="54">
                  <c:v>-1.9224040589602724</c:v>
                </c:pt>
                <c:pt idx="55">
                  <c:v>3.0400315978717165</c:v>
                </c:pt>
                <c:pt idx="56">
                  <c:v>2.4440131900700877</c:v>
                </c:pt>
                <c:pt idx="57">
                  <c:v>-4.4610303807940248</c:v>
                </c:pt>
                <c:pt idx="58">
                  <c:v>-1.4950074091104941</c:v>
                </c:pt>
                <c:pt idx="59">
                  <c:v>-1.8280708180468317</c:v>
                </c:pt>
                <c:pt idx="60">
                  <c:v>3.1555135510736259</c:v>
                </c:pt>
                <c:pt idx="61">
                  <c:v>2.115578475688022</c:v>
                </c:pt>
                <c:pt idx="62">
                  <c:v>1.7350856224064435</c:v>
                </c:pt>
                <c:pt idx="63">
                  <c:v>0.82545262384002283</c:v>
                </c:pt>
                <c:pt idx="64">
                  <c:v>-3.2304237770668647</c:v>
                </c:pt>
                <c:pt idx="65">
                  <c:v>2.777076599006425</c:v>
                </c:pt>
                <c:pt idx="66">
                  <c:v>8.4986434229234784E-2</c:v>
                </c:pt>
                <c:pt idx="67">
                  <c:v>-1.2190499122444123</c:v>
                </c:pt>
                <c:pt idx="68">
                  <c:v>-0.90895935399204819</c:v>
                </c:pt>
                <c:pt idx="69">
                  <c:v>1.7724183729968215</c:v>
                </c:pt>
                <c:pt idx="70">
                  <c:v>2.3879563306814098</c:v>
                </c:pt>
                <c:pt idx="71">
                  <c:v>2.2557806741754427</c:v>
                </c:pt>
                <c:pt idx="72">
                  <c:v>-3.5002132638347239</c:v>
                </c:pt>
                <c:pt idx="73">
                  <c:v>-3.4318668700198902</c:v>
                </c:pt>
                <c:pt idx="74">
                  <c:v>2.279339776266724</c:v>
                </c:pt>
                <c:pt idx="75">
                  <c:v>1.154451016487873</c:v>
                </c:pt>
                <c:pt idx="76">
                  <c:v>2.1740431362689741</c:v>
                </c:pt>
                <c:pt idx="77">
                  <c:v>-3.3372045534160364</c:v>
                </c:pt>
                <c:pt idx="78">
                  <c:v>-0.38672593991005494</c:v>
                </c:pt>
                <c:pt idx="79">
                  <c:v>-2.9853119850298513</c:v>
                </c:pt>
                <c:pt idx="80">
                  <c:v>-3.1465729297513563</c:v>
                </c:pt>
                <c:pt idx="81">
                  <c:v>1.9747103357515567</c:v>
                </c:pt>
                <c:pt idx="82">
                  <c:v>2.764074101005634</c:v>
                </c:pt>
                <c:pt idx="83">
                  <c:v>2.3151487861987845</c:v>
                </c:pt>
                <c:pt idx="84">
                  <c:v>1.7691326160822922</c:v>
                </c:pt>
                <c:pt idx="85">
                  <c:v>1.4100655577494523</c:v>
                </c:pt>
                <c:pt idx="86">
                  <c:v>-0.42968614699033453</c:v>
                </c:pt>
                <c:pt idx="87">
                  <c:v>0.44802006189712346</c:v>
                </c:pt>
                <c:pt idx="88">
                  <c:v>-9.6891924536547241E-2</c:v>
                </c:pt>
                <c:pt idx="89">
                  <c:v>0.50586897844461587</c:v>
                </c:pt>
                <c:pt idx="90">
                  <c:v>0.61928179182744314</c:v>
                </c:pt>
                <c:pt idx="91">
                  <c:v>-6.3277727382101334</c:v>
                </c:pt>
                <c:pt idx="92">
                  <c:v>-0.42968614699033453</c:v>
                </c:pt>
                <c:pt idx="93">
                  <c:v>2.6935857382659858</c:v>
                </c:pt>
                <c:pt idx="94">
                  <c:v>1.6249453273334427</c:v>
                </c:pt>
                <c:pt idx="95">
                  <c:v>0.32557277281595415</c:v>
                </c:pt>
                <c:pt idx="96">
                  <c:v>0.2295315289099352</c:v>
                </c:pt>
                <c:pt idx="97">
                  <c:v>2.7717349408775167</c:v>
                </c:pt>
                <c:pt idx="98">
                  <c:v>3.1555135510736259</c:v>
                </c:pt>
                <c:pt idx="99">
                  <c:v>-1.8096412737692962</c:v>
                </c:pt>
                <c:pt idx="100">
                  <c:v>-0.8406129601772121</c:v>
                </c:pt>
                <c:pt idx="101">
                  <c:v>0.32710520689650996</c:v>
                </c:pt>
                <c:pt idx="102">
                  <c:v>-3.5608366956383857</c:v>
                </c:pt>
                <c:pt idx="103">
                  <c:v>3.1555135510736259</c:v>
                </c:pt>
                <c:pt idx="104">
                  <c:v>1.7501440216216155</c:v>
                </c:pt>
                <c:pt idx="105">
                  <c:v>2.5407623410514568</c:v>
                </c:pt>
                <c:pt idx="106">
                  <c:v>2.764074101005634</c:v>
                </c:pt>
                <c:pt idx="107">
                  <c:v>3.1555135510736259</c:v>
                </c:pt>
                <c:pt idx="108">
                  <c:v>-1.7183191690646706</c:v>
                </c:pt>
                <c:pt idx="109">
                  <c:v>-1.1035679590425016</c:v>
                </c:pt>
                <c:pt idx="110">
                  <c:v>2.6935857382659858</c:v>
                </c:pt>
                <c:pt idx="111">
                  <c:v>3.1555135510736259</c:v>
                </c:pt>
                <c:pt idx="112">
                  <c:v>2.6935857382659858</c:v>
                </c:pt>
                <c:pt idx="113">
                  <c:v>2.8603378775712085</c:v>
                </c:pt>
                <c:pt idx="114">
                  <c:v>-2.2305822304634813</c:v>
                </c:pt>
                <c:pt idx="115">
                  <c:v>0.7055421589637092</c:v>
                </c:pt>
                <c:pt idx="116">
                  <c:v>-1.2190499122444123</c:v>
                </c:pt>
                <c:pt idx="117">
                  <c:v>-0.60683186897676067</c:v>
                </c:pt>
                <c:pt idx="118">
                  <c:v>-1.7520635843601133</c:v>
                </c:pt>
                <c:pt idx="119">
                  <c:v>-0.18445649498771768</c:v>
                </c:pt>
                <c:pt idx="120">
                  <c:v>1.0421852097727433</c:v>
                </c:pt>
                <c:pt idx="121">
                  <c:v>2.5407623410514568</c:v>
                </c:pt>
                <c:pt idx="122">
                  <c:v>2.0999399409243824</c:v>
                </c:pt>
                <c:pt idx="123">
                  <c:v>-0.2216161668333029</c:v>
                </c:pt>
                <c:pt idx="124">
                  <c:v>-1.3682849741640057</c:v>
                </c:pt>
                <c:pt idx="125">
                  <c:v>-1.3682849741640057</c:v>
                </c:pt>
                <c:pt idx="126">
                  <c:v>2.6935857382659858</c:v>
                </c:pt>
                <c:pt idx="127">
                  <c:v>2.4590334965672307</c:v>
                </c:pt>
                <c:pt idx="128">
                  <c:v>-4.2609050854397177</c:v>
                </c:pt>
                <c:pt idx="129">
                  <c:v>2.4140399061049678</c:v>
                </c:pt>
                <c:pt idx="130">
                  <c:v>-1.1035679590425016</c:v>
                </c:pt>
                <c:pt idx="131">
                  <c:v>3.0400315978717165</c:v>
                </c:pt>
                <c:pt idx="132">
                  <c:v>-1.7487778274455839</c:v>
                </c:pt>
                <c:pt idx="133">
                  <c:v>3.1555135510736259</c:v>
                </c:pt>
                <c:pt idx="134">
                  <c:v>1.2746419459502256</c:v>
                </c:pt>
                <c:pt idx="135">
                  <c:v>3.1555135510736259</c:v>
                </c:pt>
                <c:pt idx="136">
                  <c:v>0.2948449279524894</c:v>
                </c:pt>
                <c:pt idx="137">
                  <c:v>-1.1035679590425016</c:v>
                </c:pt>
                <c:pt idx="138">
                  <c:v>2.1569837308553477</c:v>
                </c:pt>
                <c:pt idx="139">
                  <c:v>0.73028492208161644</c:v>
                </c:pt>
                <c:pt idx="140">
                  <c:v>1.64348315356399</c:v>
                </c:pt>
                <c:pt idx="141">
                  <c:v>-3.6289513266343483</c:v>
                </c:pt>
                <c:pt idx="142">
                  <c:v>-1.4061727095979275</c:v>
                </c:pt>
                <c:pt idx="143">
                  <c:v>-5.6270690818590863</c:v>
                </c:pt>
                <c:pt idx="144">
                  <c:v>1.3959253876177831</c:v>
                </c:pt>
                <c:pt idx="145">
                  <c:v>0.77226194211189947</c:v>
                </c:pt>
                <c:pt idx="146">
                  <c:v>1.2230048825352284</c:v>
                </c:pt>
                <c:pt idx="147">
                  <c:v>1.9935173484646547</c:v>
                </c:pt>
                <c:pt idx="148">
                  <c:v>1.5036276481645887</c:v>
                </c:pt>
                <c:pt idx="149">
                  <c:v>-1.5630824357995607</c:v>
                </c:pt>
                <c:pt idx="150">
                  <c:v>-1.0531298404430018</c:v>
                </c:pt>
                <c:pt idx="151">
                  <c:v>-5.6423451458146179</c:v>
                </c:pt>
                <c:pt idx="152">
                  <c:v>-2.127214779512784</c:v>
                </c:pt>
                <c:pt idx="153">
                  <c:v>-1.1035679590425016</c:v>
                </c:pt>
                <c:pt idx="154">
                  <c:v>-1.2190499122444123</c:v>
                </c:pt>
                <c:pt idx="155">
                  <c:v>0.30284497262393312</c:v>
                </c:pt>
                <c:pt idx="156">
                  <c:v>-2.3143288834440576</c:v>
                </c:pt>
                <c:pt idx="157">
                  <c:v>1.5440032305116336</c:v>
                </c:pt>
                <c:pt idx="158">
                  <c:v>-0.97690862174473903</c:v>
                </c:pt>
                <c:pt idx="159">
                  <c:v>-2.1928911604465489</c:v>
                </c:pt>
                <c:pt idx="160">
                  <c:v>0.47890134248709809</c:v>
                </c:pt>
                <c:pt idx="161">
                  <c:v>1.5232370226306291</c:v>
                </c:pt>
                <c:pt idx="162">
                  <c:v>1.4305186727149357</c:v>
                </c:pt>
                <c:pt idx="163">
                  <c:v>-2.3086705160695047</c:v>
                </c:pt>
                <c:pt idx="164">
                  <c:v>-6.7259276949314275</c:v>
                </c:pt>
                <c:pt idx="165">
                  <c:v>-3.7022422525159486</c:v>
                </c:pt>
                <c:pt idx="166">
                  <c:v>1.1503076963493939</c:v>
                </c:pt>
                <c:pt idx="167">
                  <c:v>6.2388191775006777E-2</c:v>
                </c:pt>
                <c:pt idx="168">
                  <c:v>-1.1035679590425016</c:v>
                </c:pt>
                <c:pt idx="169">
                  <c:v>1.8958382487308842</c:v>
                </c:pt>
                <c:pt idx="170">
                  <c:v>-3.3508895824658325</c:v>
                </c:pt>
                <c:pt idx="171">
                  <c:v>2.2760540193521956</c:v>
                </c:pt>
                <c:pt idx="172">
                  <c:v>-1.3987436325449185</c:v>
                </c:pt>
                <c:pt idx="173">
                  <c:v>-1.4041765343436221</c:v>
                </c:pt>
                <c:pt idx="174">
                  <c:v>-2.3443021674091784</c:v>
                </c:pt>
                <c:pt idx="175">
                  <c:v>0.97644970201583092</c:v>
                </c:pt>
                <c:pt idx="176">
                  <c:v>-2.0982489509055329</c:v>
                </c:pt>
                <c:pt idx="177">
                  <c:v>-1.3972508027712567</c:v>
                </c:pt>
                <c:pt idx="178">
                  <c:v>2.6899974029710512</c:v>
                </c:pt>
                <c:pt idx="179">
                  <c:v>-1.1035679590425016</c:v>
                </c:pt>
                <c:pt idx="180">
                  <c:v>-2.8440567986452296</c:v>
                </c:pt>
                <c:pt idx="181">
                  <c:v>-1.576744947016961</c:v>
                </c:pt>
                <c:pt idx="182">
                  <c:v>-2.6491630020588506</c:v>
                </c:pt>
                <c:pt idx="183">
                  <c:v>-0.98808600584059147</c:v>
                </c:pt>
                <c:pt idx="184">
                  <c:v>0.24291397957932662</c:v>
                </c:pt>
                <c:pt idx="185">
                  <c:v>3.1555135510736259</c:v>
                </c:pt>
                <c:pt idx="186">
                  <c:v>2.0248167677716218</c:v>
                </c:pt>
                <c:pt idx="187">
                  <c:v>-3.3473159819055126E-3</c:v>
                </c:pt>
                <c:pt idx="188">
                  <c:v>2.4270424041057619</c:v>
                </c:pt>
                <c:pt idx="189">
                  <c:v>-2.9258750598232792</c:v>
                </c:pt>
                <c:pt idx="190">
                  <c:v>-2.1234047214262977</c:v>
                </c:pt>
                <c:pt idx="191">
                  <c:v>-0.72074431995789612</c:v>
                </c:pt>
                <c:pt idx="192">
                  <c:v>-1.6598889019714438</c:v>
                </c:pt>
                <c:pt idx="193">
                  <c:v>0.433105177147176</c:v>
                </c:pt>
                <c:pt idx="194">
                  <c:v>-1.7487778274455839</c:v>
                </c:pt>
                <c:pt idx="195">
                  <c:v>1.4874280126985655</c:v>
                </c:pt>
                <c:pt idx="196">
                  <c:v>2.3021462881979948</c:v>
                </c:pt>
                <c:pt idx="197">
                  <c:v>2.1188642326025526</c:v>
                </c:pt>
                <c:pt idx="198">
                  <c:v>0.33452559052727865</c:v>
                </c:pt>
                <c:pt idx="199">
                  <c:v>-1.0581578622300183</c:v>
                </c:pt>
                <c:pt idx="200">
                  <c:v>-0.54516810019224482</c:v>
                </c:pt>
                <c:pt idx="201">
                  <c:v>-1.3987436325449185</c:v>
                </c:pt>
                <c:pt idx="202">
                  <c:v>-2.0338803005349715</c:v>
                </c:pt>
                <c:pt idx="203">
                  <c:v>0.41804984316557353</c:v>
                </c:pt>
                <c:pt idx="204">
                  <c:v>1.7350856224064435</c:v>
                </c:pt>
                <c:pt idx="205">
                  <c:v>-4.1977490937066042</c:v>
                </c:pt>
                <c:pt idx="206">
                  <c:v>-1.1035679590425016</c:v>
                </c:pt>
                <c:pt idx="207">
                  <c:v>3.1555135510736259</c:v>
                </c:pt>
                <c:pt idx="208">
                  <c:v>-1.1035679590425016</c:v>
                </c:pt>
                <c:pt idx="209">
                  <c:v>-1.1035679590425016</c:v>
                </c:pt>
                <c:pt idx="210">
                  <c:v>-1.3345318654463219</c:v>
                </c:pt>
                <c:pt idx="211">
                  <c:v>-1.4366313679788405</c:v>
                </c:pt>
                <c:pt idx="212">
                  <c:v>0.44701567177282386</c:v>
                </c:pt>
                <c:pt idx="213">
                  <c:v>1.8958463576065401</c:v>
                </c:pt>
                <c:pt idx="214">
                  <c:v>3.1555135510736259</c:v>
                </c:pt>
                <c:pt idx="215">
                  <c:v>2.6935857382659858</c:v>
                </c:pt>
                <c:pt idx="216">
                  <c:v>2.8907965359521213</c:v>
                </c:pt>
                <c:pt idx="217">
                  <c:v>2.4724159472366209</c:v>
                </c:pt>
                <c:pt idx="218">
                  <c:v>-1.1467087331560333</c:v>
                </c:pt>
                <c:pt idx="219">
                  <c:v>0.64448741152874645</c:v>
                </c:pt>
                <c:pt idx="220">
                  <c:v>-4.4783178760039979</c:v>
                </c:pt>
                <c:pt idx="221">
                  <c:v>-0.99857478968569446</c:v>
                </c:pt>
                <c:pt idx="222">
                  <c:v>-1.291983403289811</c:v>
                </c:pt>
                <c:pt idx="223">
                  <c:v>-2.561883623143606</c:v>
                </c:pt>
                <c:pt idx="224">
                  <c:v>1.798803321667005</c:v>
                </c:pt>
              </c:numCache>
            </c:numRef>
          </c:xVal>
          <c:yVal>
            <c:numRef>
              <c:f>XLSTAT_20210409_101550_1_HID1!$B$12:$B$236</c:f>
              <c:numCache>
                <c:formatCode>General</c:formatCode>
                <c:ptCount val="225"/>
                <c:pt idx="0">
                  <c:v>1.5500555512310155</c:v>
                </c:pt>
                <c:pt idx="1">
                  <c:v>-0.5765859938853608</c:v>
                </c:pt>
                <c:pt idx="2">
                  <c:v>-0.10852055473012148</c:v>
                </c:pt>
                <c:pt idx="3">
                  <c:v>1.2353652317558721</c:v>
                </c:pt>
                <c:pt idx="4">
                  <c:v>2.2646788679339402</c:v>
                </c:pt>
                <c:pt idx="5">
                  <c:v>8.1012210299834395E-2</c:v>
                </c:pt>
                <c:pt idx="6">
                  <c:v>-0.12009649524816948</c:v>
                </c:pt>
                <c:pt idx="7">
                  <c:v>1.1240086564144578</c:v>
                </c:pt>
                <c:pt idx="8">
                  <c:v>0.95415818541130604</c:v>
                </c:pt>
                <c:pt idx="9">
                  <c:v>-2.5076500093386938</c:v>
                </c:pt>
                <c:pt idx="10">
                  <c:v>-3.3741183623240509</c:v>
                </c:pt>
                <c:pt idx="11">
                  <c:v>-0.50402430127981757</c:v>
                </c:pt>
                <c:pt idx="12">
                  <c:v>-1.2557466404320161</c:v>
                </c:pt>
                <c:pt idx="13">
                  <c:v>0.69031521846209287</c:v>
                </c:pt>
                <c:pt idx="14">
                  <c:v>-1.0054236353823003</c:v>
                </c:pt>
                <c:pt idx="15">
                  <c:v>-0.63844598793312912</c:v>
                </c:pt>
                <c:pt idx="16">
                  <c:v>-0.57647642523234399</c:v>
                </c:pt>
                <c:pt idx="17">
                  <c:v>-0.59742038442220202</c:v>
                </c:pt>
                <c:pt idx="18">
                  <c:v>0.29485254465470034</c:v>
                </c:pt>
                <c:pt idx="19">
                  <c:v>-1.161404303236427</c:v>
                </c:pt>
                <c:pt idx="20">
                  <c:v>-1.9512373567815702</c:v>
                </c:pt>
                <c:pt idx="21">
                  <c:v>1.2037405207299745</c:v>
                </c:pt>
                <c:pt idx="22">
                  <c:v>-0.24844280863037538</c:v>
                </c:pt>
                <c:pt idx="23">
                  <c:v>1.397743846342661</c:v>
                </c:pt>
                <c:pt idx="24">
                  <c:v>0.23957364888698102</c:v>
                </c:pt>
                <c:pt idx="25">
                  <c:v>1.3333276688805444</c:v>
                </c:pt>
                <c:pt idx="26">
                  <c:v>-0.11132011648317117</c:v>
                </c:pt>
                <c:pt idx="27">
                  <c:v>0.77531478889567984</c:v>
                </c:pt>
                <c:pt idx="28">
                  <c:v>-0.17097349198718184</c:v>
                </c:pt>
                <c:pt idx="29">
                  <c:v>0.23957364888698102</c:v>
                </c:pt>
                <c:pt idx="30">
                  <c:v>-1.1789232534154781</c:v>
                </c:pt>
                <c:pt idx="31">
                  <c:v>0.23957364888698102</c:v>
                </c:pt>
                <c:pt idx="32">
                  <c:v>1.1557761309390155</c:v>
                </c:pt>
                <c:pt idx="33">
                  <c:v>0.71340306994756819</c:v>
                </c:pt>
                <c:pt idx="34">
                  <c:v>0.23957364888698102</c:v>
                </c:pt>
                <c:pt idx="35">
                  <c:v>-1.8746083079883404</c:v>
                </c:pt>
                <c:pt idx="36">
                  <c:v>-0.61559492588863185</c:v>
                </c:pt>
                <c:pt idx="37">
                  <c:v>-0.102573825467416</c:v>
                </c:pt>
                <c:pt idx="38">
                  <c:v>1.1212760251377669</c:v>
                </c:pt>
                <c:pt idx="39">
                  <c:v>0.34066171224405278</c:v>
                </c:pt>
                <c:pt idx="40">
                  <c:v>-1.139570461144177</c:v>
                </c:pt>
                <c:pt idx="41">
                  <c:v>0.58820907081303075</c:v>
                </c:pt>
                <c:pt idx="42">
                  <c:v>-1.0881116294635789</c:v>
                </c:pt>
                <c:pt idx="43">
                  <c:v>1.6960769485590226</c:v>
                </c:pt>
                <c:pt idx="44">
                  <c:v>0.23957364888698102</c:v>
                </c:pt>
                <c:pt idx="45">
                  <c:v>-1.0305950375847557</c:v>
                </c:pt>
                <c:pt idx="46">
                  <c:v>0.23957364888698102</c:v>
                </c:pt>
                <c:pt idx="47">
                  <c:v>0.23957364888698102</c:v>
                </c:pt>
                <c:pt idx="48">
                  <c:v>0.23957364888698102</c:v>
                </c:pt>
                <c:pt idx="49">
                  <c:v>-1.2831337651688746</c:v>
                </c:pt>
                <c:pt idx="50">
                  <c:v>0.83679370272644582</c:v>
                </c:pt>
                <c:pt idx="51">
                  <c:v>0.23957364888698102</c:v>
                </c:pt>
                <c:pt idx="52">
                  <c:v>0.41256674557406048</c:v>
                </c:pt>
                <c:pt idx="53">
                  <c:v>0.16655769736009471</c:v>
                </c:pt>
                <c:pt idx="54">
                  <c:v>-0.63744923259807695</c:v>
                </c:pt>
                <c:pt idx="55">
                  <c:v>-0.17097349198718184</c:v>
                </c:pt>
                <c:pt idx="56">
                  <c:v>0.80257901160049994</c:v>
                </c:pt>
                <c:pt idx="57">
                  <c:v>1.114899624272389</c:v>
                </c:pt>
                <c:pt idx="58">
                  <c:v>-0.63844598793312912</c:v>
                </c:pt>
                <c:pt idx="59">
                  <c:v>-0.42407604714565966</c:v>
                </c:pt>
                <c:pt idx="60">
                  <c:v>0.23957364888698102</c:v>
                </c:pt>
                <c:pt idx="61">
                  <c:v>0.9127306062286743</c:v>
                </c:pt>
                <c:pt idx="62">
                  <c:v>0.93788176608351759</c:v>
                </c:pt>
                <c:pt idx="63">
                  <c:v>1.3738267013092427</c:v>
                </c:pt>
                <c:pt idx="64">
                  <c:v>-0.98053561853485305</c:v>
                </c:pt>
                <c:pt idx="65">
                  <c:v>0.58820907081303075</c:v>
                </c:pt>
                <c:pt idx="66">
                  <c:v>0.81598659814763752</c:v>
                </c:pt>
                <c:pt idx="67">
                  <c:v>-1.0881116294635789</c:v>
                </c:pt>
                <c:pt idx="68">
                  <c:v>-1.5045411359687895</c:v>
                </c:pt>
                <c:pt idx="69">
                  <c:v>-0.64563408785774634</c:v>
                </c:pt>
                <c:pt idx="70">
                  <c:v>0.94332251152453339</c:v>
                </c:pt>
                <c:pt idx="71">
                  <c:v>-0.24300206318936057</c:v>
                </c:pt>
                <c:pt idx="72">
                  <c:v>0.86591301668726917</c:v>
                </c:pt>
                <c:pt idx="73">
                  <c:v>0.93370710126643008</c:v>
                </c:pt>
                <c:pt idx="74">
                  <c:v>-0.2742054476398712</c:v>
                </c:pt>
                <c:pt idx="75">
                  <c:v>2.0648132038585891</c:v>
                </c:pt>
                <c:pt idx="76">
                  <c:v>-0.94345407268151504</c:v>
                </c:pt>
                <c:pt idx="77">
                  <c:v>-1.3791106190442772</c:v>
                </c:pt>
                <c:pt idx="78">
                  <c:v>-1.2438088606956608</c:v>
                </c:pt>
                <c:pt idx="79">
                  <c:v>-0.16635184097412564</c:v>
                </c:pt>
                <c:pt idx="80">
                  <c:v>-1.235617284743608</c:v>
                </c:pt>
                <c:pt idx="81">
                  <c:v>-1.0989195473469222</c:v>
                </c:pt>
                <c:pt idx="82">
                  <c:v>0.27869214954326854</c:v>
                </c:pt>
                <c:pt idx="83">
                  <c:v>-1.0539794926836197</c:v>
                </c:pt>
                <c:pt idx="84">
                  <c:v>-0.31891081639381402</c:v>
                </c:pt>
                <c:pt idx="85">
                  <c:v>-0.71996275687027234</c:v>
                </c:pt>
                <c:pt idx="86">
                  <c:v>0.28950006742661277</c:v>
                </c:pt>
                <c:pt idx="87">
                  <c:v>-0.81381608344101442</c:v>
                </c:pt>
                <c:pt idx="88">
                  <c:v>-1.4859154738236224</c:v>
                </c:pt>
                <c:pt idx="89">
                  <c:v>0.18941844796833554</c:v>
                </c:pt>
                <c:pt idx="90">
                  <c:v>7.9364613262161932E-2</c:v>
                </c:pt>
                <c:pt idx="91">
                  <c:v>2.4185118969877277</c:v>
                </c:pt>
                <c:pt idx="92">
                  <c:v>0.28950006742661277</c:v>
                </c:pt>
                <c:pt idx="93">
                  <c:v>-1.4026149146096698</c:v>
                </c:pt>
                <c:pt idx="94">
                  <c:v>0.52409561581662933</c:v>
                </c:pt>
                <c:pt idx="95">
                  <c:v>1.9483105162698131</c:v>
                </c:pt>
                <c:pt idx="96">
                  <c:v>-0.49741035264140881</c:v>
                </c:pt>
                <c:pt idx="97">
                  <c:v>0.59144808020575723</c:v>
                </c:pt>
                <c:pt idx="98">
                  <c:v>0.23957364888698102</c:v>
                </c:pt>
                <c:pt idx="99">
                  <c:v>3.5363472676438019</c:v>
                </c:pt>
                <c:pt idx="100">
                  <c:v>-1.4367470513896292</c:v>
                </c:pt>
                <c:pt idx="101">
                  <c:v>0.33121526887533309</c:v>
                </c:pt>
                <c:pt idx="102">
                  <c:v>0.63874193563300996</c:v>
                </c:pt>
                <c:pt idx="103">
                  <c:v>0.23957364888698102</c:v>
                </c:pt>
                <c:pt idx="104">
                  <c:v>1.5708829494244867</c:v>
                </c:pt>
                <c:pt idx="105">
                  <c:v>0.58370723695439497</c:v>
                </c:pt>
                <c:pt idx="106">
                  <c:v>0.27869214954326854</c:v>
                </c:pt>
                <c:pt idx="107">
                  <c:v>0.23957364888698102</c:v>
                </c:pt>
                <c:pt idx="108">
                  <c:v>-0.33343090052200203</c:v>
                </c:pt>
                <c:pt idx="109">
                  <c:v>-0.67756448858941576</c:v>
                </c:pt>
                <c:pt idx="110">
                  <c:v>-1.4026149146096698</c:v>
                </c:pt>
                <c:pt idx="111">
                  <c:v>0.23957364888698102</c:v>
                </c:pt>
                <c:pt idx="112">
                  <c:v>-1.4026149146096698</c:v>
                </c:pt>
                <c:pt idx="113">
                  <c:v>0.48491927140766949</c:v>
                </c:pt>
                <c:pt idx="114">
                  <c:v>-0.70162053134715108</c:v>
                </c:pt>
                <c:pt idx="115">
                  <c:v>-1.742015305071656E-2</c:v>
                </c:pt>
                <c:pt idx="116">
                  <c:v>-1.0881116294635789</c:v>
                </c:pt>
                <c:pt idx="117">
                  <c:v>-4.7434364204060095E-2</c:v>
                </c:pt>
                <c:pt idx="118">
                  <c:v>-4.3526031904010172E-2</c:v>
                </c:pt>
                <c:pt idx="119">
                  <c:v>-1.7580295774125452</c:v>
                </c:pt>
                <c:pt idx="120">
                  <c:v>-0.712047640664496</c:v>
                </c:pt>
                <c:pt idx="121">
                  <c:v>0.58370723695439497</c:v>
                </c:pt>
                <c:pt idx="122">
                  <c:v>0.22815304039260267</c:v>
                </c:pt>
                <c:pt idx="123">
                  <c:v>0.90624463671027833</c:v>
                </c:pt>
                <c:pt idx="124">
                  <c:v>-0.39540046322278671</c:v>
                </c:pt>
                <c:pt idx="125">
                  <c:v>-0.39540046322278671</c:v>
                </c:pt>
                <c:pt idx="126">
                  <c:v>-1.4026149146096698</c:v>
                </c:pt>
                <c:pt idx="127">
                  <c:v>-0.93009821103472257</c:v>
                </c:pt>
                <c:pt idx="128">
                  <c:v>0.76268106103457933</c:v>
                </c:pt>
                <c:pt idx="129">
                  <c:v>0.34066171224405278</c:v>
                </c:pt>
                <c:pt idx="130">
                  <c:v>-0.67756448858941576</c:v>
                </c:pt>
                <c:pt idx="131">
                  <c:v>-0.17097349198718184</c:v>
                </c:pt>
                <c:pt idx="132">
                  <c:v>-0.37024930336794259</c:v>
                </c:pt>
                <c:pt idx="133">
                  <c:v>0.23957364888698102</c:v>
                </c:pt>
                <c:pt idx="134">
                  <c:v>-0.97498042194535317</c:v>
                </c:pt>
                <c:pt idx="135">
                  <c:v>0.23957364888698102</c:v>
                </c:pt>
                <c:pt idx="136">
                  <c:v>0.35044651296110396</c:v>
                </c:pt>
                <c:pt idx="137">
                  <c:v>-0.67756448858941576</c:v>
                </c:pt>
                <c:pt idx="138">
                  <c:v>0.93558166827317135</c:v>
                </c:pt>
                <c:pt idx="139">
                  <c:v>-1.5227647061152059</c:v>
                </c:pt>
                <c:pt idx="140">
                  <c:v>-1.2167062265073165</c:v>
                </c:pt>
                <c:pt idx="141">
                  <c:v>0.88954650282905978</c:v>
                </c:pt>
                <c:pt idx="142">
                  <c:v>-0.4263761449560064</c:v>
                </c:pt>
                <c:pt idx="143">
                  <c:v>0.56294188674183154</c:v>
                </c:pt>
                <c:pt idx="144">
                  <c:v>0.62591724023431983</c:v>
                </c:pt>
                <c:pt idx="145">
                  <c:v>-0.90575575746728154</c:v>
                </c:pt>
                <c:pt idx="146">
                  <c:v>-0.53036019950028668</c:v>
                </c:pt>
                <c:pt idx="147">
                  <c:v>-1.2786757892081</c:v>
                </c:pt>
                <c:pt idx="148">
                  <c:v>1.355239819342662</c:v>
                </c:pt>
                <c:pt idx="149">
                  <c:v>-0.92070960510237454</c:v>
                </c:pt>
                <c:pt idx="150">
                  <c:v>-0.19169192336767643</c:v>
                </c:pt>
                <c:pt idx="151">
                  <c:v>2.9091326680651379</c:v>
                </c:pt>
                <c:pt idx="152">
                  <c:v>-2.1613881441892965E-2</c:v>
                </c:pt>
                <c:pt idx="153">
                  <c:v>-0.67756448858941576</c:v>
                </c:pt>
                <c:pt idx="154">
                  <c:v>-1.0881116294635789</c:v>
                </c:pt>
                <c:pt idx="155">
                  <c:v>-0.43230753926704074</c:v>
                </c:pt>
                <c:pt idx="156">
                  <c:v>-0.17323183543128354</c:v>
                </c:pt>
                <c:pt idx="157">
                  <c:v>0.94338035527720532</c:v>
                </c:pt>
                <c:pt idx="158">
                  <c:v>-1.5119477015081753</c:v>
                </c:pt>
                <c:pt idx="159">
                  <c:v>2.4432879728345531</c:v>
                </c:pt>
                <c:pt idx="160">
                  <c:v>1.7037786173374549</c:v>
                </c:pt>
                <c:pt idx="161">
                  <c:v>-1.438763994548288</c:v>
                </c:pt>
                <c:pt idx="162">
                  <c:v>1.7969696319284356</c:v>
                </c:pt>
                <c:pt idx="163">
                  <c:v>0.15726034451937487</c:v>
                </c:pt>
                <c:pt idx="164">
                  <c:v>1.9580792276004371</c:v>
                </c:pt>
                <c:pt idx="165">
                  <c:v>0.8853789466824008</c:v>
                </c:pt>
                <c:pt idx="166">
                  <c:v>1.7439326535073778</c:v>
                </c:pt>
                <c:pt idx="167">
                  <c:v>0.61337929424196225</c:v>
                </c:pt>
                <c:pt idx="168">
                  <c:v>-0.67756448858941576</c:v>
                </c:pt>
                <c:pt idx="169">
                  <c:v>-0.54570807207414218</c:v>
                </c:pt>
                <c:pt idx="170">
                  <c:v>-1.8582342685948925</c:v>
                </c:pt>
                <c:pt idx="171">
                  <c:v>5.2517823824060998E-2</c:v>
                </c:pt>
                <c:pt idx="172">
                  <c:v>-0.43221886606872717</c:v>
                </c:pt>
                <c:pt idx="173">
                  <c:v>1.1233596271217829</c:v>
                </c:pt>
                <c:pt idx="174">
                  <c:v>-0.63514913478773005</c:v>
                </c:pt>
                <c:pt idx="175">
                  <c:v>1.1581340725020342</c:v>
                </c:pt>
                <c:pt idx="176">
                  <c:v>1.0992315844332314</c:v>
                </c:pt>
                <c:pt idx="177">
                  <c:v>-1.51624592909791</c:v>
                </c:pt>
                <c:pt idx="178">
                  <c:v>-0.10900392928639721</c:v>
                </c:pt>
                <c:pt idx="179">
                  <c:v>-0.67756448858941576</c:v>
                </c:pt>
                <c:pt idx="180">
                  <c:v>0.54463049066435254</c:v>
                </c:pt>
                <c:pt idx="181">
                  <c:v>-1.3388979974252826</c:v>
                </c:pt>
                <c:pt idx="182">
                  <c:v>0.37747300641956433</c:v>
                </c:pt>
                <c:pt idx="183">
                  <c:v>-0.26701734771525337</c:v>
                </c:pt>
                <c:pt idx="184">
                  <c:v>0.94860101076854819</c:v>
                </c:pt>
                <c:pt idx="185">
                  <c:v>0.23957364888698102</c:v>
                </c:pt>
                <c:pt idx="186">
                  <c:v>-1.0640963449376868</c:v>
                </c:pt>
                <c:pt idx="187">
                  <c:v>2.4835610074084937</c:v>
                </c:pt>
                <c:pt idx="188">
                  <c:v>0.65017863351381522</c:v>
                </c:pt>
                <c:pt idx="189">
                  <c:v>-0.30880805600224676</c:v>
                </c:pt>
                <c:pt idx="190">
                  <c:v>-0.18688473776859144</c:v>
                </c:pt>
                <c:pt idx="191">
                  <c:v>1.4353138438402537</c:v>
                </c:pt>
                <c:pt idx="192">
                  <c:v>1.5541102686874058</c:v>
                </c:pt>
                <c:pt idx="193">
                  <c:v>-0.64273219945649185</c:v>
                </c:pt>
                <c:pt idx="194">
                  <c:v>-0.37024930336794259</c:v>
                </c:pt>
                <c:pt idx="195">
                  <c:v>-0.65898994950453882</c:v>
                </c:pt>
                <c:pt idx="196">
                  <c:v>-1.3634964139533821</c:v>
                </c:pt>
                <c:pt idx="197">
                  <c:v>0.58600733476474187</c:v>
                </c:pt>
                <c:pt idx="198">
                  <c:v>1.138725986259576</c:v>
                </c:pt>
                <c:pt idx="199">
                  <c:v>0.8172912187276925</c:v>
                </c:pt>
                <c:pt idx="200">
                  <c:v>-0.12104707344755018</c:v>
                </c:pt>
                <c:pt idx="201">
                  <c:v>-0.43221886606872717</c:v>
                </c:pt>
                <c:pt idx="202">
                  <c:v>3.7334032032238888E-2</c:v>
                </c:pt>
                <c:pt idx="203">
                  <c:v>0.60161665736016912</c:v>
                </c:pt>
                <c:pt idx="204">
                  <c:v>0.93788176608351759</c:v>
                </c:pt>
                <c:pt idx="205">
                  <c:v>0.21141451668477448</c:v>
                </c:pt>
                <c:pt idx="206">
                  <c:v>-0.67756448858941576</c:v>
                </c:pt>
                <c:pt idx="207">
                  <c:v>0.23957364888698102</c:v>
                </c:pt>
                <c:pt idx="208">
                  <c:v>-0.67756448858941576</c:v>
                </c:pt>
                <c:pt idx="209">
                  <c:v>-0.67756448858941576</c:v>
                </c:pt>
                <c:pt idx="210">
                  <c:v>-1.4986587703377412</c:v>
                </c:pt>
                <c:pt idx="211">
                  <c:v>-0.46319454780194708</c:v>
                </c:pt>
                <c:pt idx="212">
                  <c:v>1.7224621232352926</c:v>
                </c:pt>
                <c:pt idx="213">
                  <c:v>0.73748814681349073</c:v>
                </c:pt>
                <c:pt idx="214">
                  <c:v>0.23957364888698102</c:v>
                </c:pt>
                <c:pt idx="215">
                  <c:v>-1.4026149146096698</c:v>
                </c:pt>
                <c:pt idx="216">
                  <c:v>0.5217376742536104</c:v>
                </c:pt>
                <c:pt idx="217">
                  <c:v>0.51591315237523461</c:v>
                </c:pt>
                <c:pt idx="218">
                  <c:v>-2.7367372799712788</c:v>
                </c:pt>
                <c:pt idx="219">
                  <c:v>-1.9120140935405421</c:v>
                </c:pt>
                <c:pt idx="220">
                  <c:v>0.62876805684232029</c:v>
                </c:pt>
                <c:pt idx="221">
                  <c:v>-0.14493033938202698</c:v>
                </c:pt>
                <c:pt idx="222">
                  <c:v>-1.6720000697751911E-2</c:v>
                </c:pt>
                <c:pt idx="223">
                  <c:v>-1.0232053126098831E-2</c:v>
                </c:pt>
                <c:pt idx="224">
                  <c:v>1.1098941968219735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ED-41DA-4907-AC59-54765498032C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4.5467596038806892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7.3534505833093418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EE-41DA-4907-AC59-54765498032C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5.1056340349610627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5.0031632107535806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EF-41DA-4907-AC59-54765498032C}"/>
            </c:ext>
          </c:extLst>
        </c:ser>
        <c:ser>
          <c:idx val="4"/>
          <c:order val="4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1.9645077851360284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6.9839748294046968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0-41DA-4907-AC59-54765498032C}"/>
            </c:ext>
          </c:extLst>
        </c:ser>
        <c:ser>
          <c:idx val="5"/>
          <c:order val="5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4.8736862443710161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4.8572563691445438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1-41DA-4907-AC59-54765498032C}"/>
            </c:ext>
          </c:extLst>
        </c:ser>
        <c:ser>
          <c:idx val="6"/>
          <c:order val="6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5.3807421559451427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-0.53772445654645318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2-41DA-4907-AC59-54765498032C}"/>
            </c:ext>
          </c:extLst>
        </c:ser>
        <c:ser>
          <c:idx val="7"/>
          <c:order val="7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4.9391282572257946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-0.87441633612461955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3-41DA-4907-AC59-54765498032C}"/>
            </c:ext>
          </c:extLst>
        </c:ser>
        <c:ser>
          <c:idx val="8"/>
          <c:order val="8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4.8910104123411058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-4.5058482514372855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4-41DA-4907-AC59-54765498032C}"/>
            </c:ext>
          </c:extLst>
        </c:ser>
        <c:ser>
          <c:idx val="9"/>
          <c:order val="9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4.1465676976677033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-3.4465652980042467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5-41DA-4907-AC59-54765498032C}"/>
            </c:ext>
          </c:extLst>
        </c:ser>
        <c:ser>
          <c:idx val="10"/>
          <c:order val="10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4.9480006062785877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-3.1846866648357683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6-41DA-4907-AC59-54765498032C}"/>
            </c:ext>
          </c:extLst>
        </c:ser>
        <c:ser>
          <c:idx val="11"/>
          <c:order val="11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4.7690418792501026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-4.3725831888834481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7-41DA-4907-AC59-54765498032C}"/>
            </c:ext>
          </c:extLst>
        </c:ser>
        <c:ser>
          <c:idx val="12"/>
          <c:order val="12"/>
          <c:tx>
            <c:v/>
          </c:tx>
          <c:spPr>
            <a:ln w="6350">
              <a:solidFill>
                <a:srgbClr val="FF0000"/>
              </a:solidFill>
              <a:prstDash val="solid"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3.9007701628299452</c:v>
              </c:pt>
            </c:numLit>
          </c:xVal>
          <c:yVal>
            <c:numLit>
              <c:formatCode>General</c:formatCode>
              <c:ptCount val="2"/>
              <c:pt idx="0">
                <c:v>0</c:v>
              </c:pt>
              <c:pt idx="1">
                <c:v>-4.1578627300135782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F8-41DA-4907-AC59-5476549803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93238464"/>
        <c:axId val="1593222240"/>
      </c:scatterChart>
      <c:valAx>
        <c:axId val="1593238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F1 (47.24 %)</a:t>
                </a:r>
              </a:p>
            </c:rich>
          </c:tx>
          <c:overlay val="0"/>
        </c:title>
        <c:numFmt formatCode="General" sourceLinked="0"/>
        <c:majorTickMark val="none"/>
        <c:minorTickMark val="none"/>
        <c:tickLblPos val="low"/>
        <c:txPr>
          <a:bodyPr rot="0" vert="horz"/>
          <a:lstStyle/>
          <a:p>
            <a:pPr>
              <a:defRPr sz="700"/>
            </a:pPr>
            <a:endParaRPr lang="en-MX"/>
          </a:p>
        </c:txPr>
        <c:crossAx val="1593222240"/>
        <c:crosses val="autoZero"/>
        <c:crossBetween val="midCat"/>
      </c:valAx>
      <c:valAx>
        <c:axId val="159322224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F2 (9.96 %)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low"/>
        <c:txPr>
          <a:bodyPr/>
          <a:lstStyle/>
          <a:p>
            <a:pPr>
              <a:defRPr sz="700"/>
            </a:pPr>
            <a:endParaRPr lang="en-MX"/>
          </a:p>
        </c:txPr>
        <c:crossAx val="1593238464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overlay val="0"/>
      <c:spPr>
        <a:ln w="6350">
          <a:solidFill>
            <a:srgbClr val="000000"/>
          </a:solidFill>
          <a:prstDash val="solid"/>
        </a:ln>
      </c:spPr>
      <c:txPr>
        <a:bodyPr/>
        <a:lstStyle/>
        <a:p>
          <a:pPr>
            <a:defRPr sz="900" b="0"/>
          </a:pPr>
          <a:endParaRPr lang="en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s-MX"/>
              <a:t>En general, estoy muy satisfecho con Grupo Axo como lugar para trabajar. / Coeficientes estandarizados
(Interv. de conf. 95%)</a:t>
            </a:r>
          </a:p>
        </c:rich>
      </c:tx>
      <c:layout>
        <c:manualLayout>
          <c:xMode val="edge"/>
          <c:yMode val="edge"/>
          <c:x val="0.26447431920027575"/>
          <c:y val="1.1822660098522168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/>
          </c:tx>
          <c:spPr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222F-4A68-948E-3DF4D708B49C}"/>
              </c:ext>
            </c:extLst>
          </c:dPt>
          <c:dPt>
            <c:idx val="1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22F-4A68-948E-3DF4D708B49C}"/>
              </c:ext>
            </c:extLst>
          </c:dPt>
          <c:dPt>
            <c:idx val="2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222F-4A68-948E-3DF4D708B49C}"/>
              </c:ext>
            </c:extLst>
          </c:dPt>
          <c:dPt>
            <c:idx val="3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222F-4A68-948E-3DF4D708B49C}"/>
              </c:ext>
            </c:extLst>
          </c:dPt>
          <c:dPt>
            <c:idx val="4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222F-4A68-948E-3DF4D708B49C}"/>
              </c:ext>
            </c:extLst>
          </c:dPt>
          <c:dPt>
            <c:idx val="5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222F-4A68-948E-3DF4D708B49C}"/>
              </c:ext>
            </c:extLst>
          </c:dPt>
          <c:dPt>
            <c:idx val="6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222F-4A68-948E-3DF4D708B49C}"/>
              </c:ext>
            </c:extLst>
          </c:dPt>
          <c:dPt>
            <c:idx val="7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222F-4A68-948E-3DF4D708B49C}"/>
              </c:ext>
            </c:extLst>
          </c:dPt>
          <c:dPt>
            <c:idx val="8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222F-4A68-948E-3DF4D708B49C}"/>
              </c:ext>
            </c:extLst>
          </c:dPt>
          <c:dLbls>
            <c:dLbl>
              <c:idx val="1"/>
              <c:layout>
                <c:manualLayout>
                  <c:x val="-2.3886758089571589E-3"/>
                  <c:y val="0.25978138665228234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22F-4A68-948E-3DF4D708B49C}"/>
                </c:ext>
              </c:extLst>
            </c:dLbl>
            <c:dLbl>
              <c:idx val="3"/>
              <c:layout>
                <c:manualLayout>
                  <c:x val="5.2628846993439792E-3"/>
                  <c:y val="-9.380994517999087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200" b="1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22F-4A68-948E-3DF4D708B49C}"/>
                </c:ext>
              </c:extLst>
            </c:dLbl>
            <c:dLbl>
              <c:idx val="4"/>
              <c:layout>
                <c:manualLayout>
                  <c:x val="-4.5152087875207289E-3"/>
                  <c:y val="0.2934571303891948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22F-4A68-948E-3DF4D708B49C}"/>
                </c:ext>
              </c:extLst>
            </c:dLbl>
            <c:dLbl>
              <c:idx val="5"/>
              <c:layout>
                <c:manualLayout>
                  <c:x val="-3.515107817497394E-3"/>
                  <c:y val="2.405383209743333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22F-4A68-948E-3DF4D708B49C}"/>
                </c:ext>
              </c:extLst>
            </c:dLbl>
            <c:dLbl>
              <c:idx val="6"/>
              <c:layout>
                <c:manualLayout>
                  <c:x val="4.5152087875206743E-3"/>
                  <c:y val="0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222F-4A68-948E-3DF4D708B49C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200" b="1" i="0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222F-4A68-948E-3DF4D708B4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MX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9"/>
                <c:pt idx="0">
                  <c:v>3.0137408522343465E-2</c:v>
                </c:pt>
                <c:pt idx="1">
                  <c:v>3.7977851143317531E-2</c:v>
                </c:pt>
                <c:pt idx="2">
                  <c:v>4.6048420949136776E-2</c:v>
                </c:pt>
                <c:pt idx="3">
                  <c:v>4.3441692330144971E-2</c:v>
                </c:pt>
                <c:pt idx="4">
                  <c:v>4.3114989583997898E-2</c:v>
                </c:pt>
                <c:pt idx="5">
                  <c:v>4.0322254926480408E-2</c:v>
                </c:pt>
                <c:pt idx="6">
                  <c:v>4.2413694066479601E-2</c:v>
                </c:pt>
                <c:pt idx="7">
                  <c:v>4.5844946075965481E-2</c:v>
                </c:pt>
                <c:pt idx="8">
                  <c:v>3.4405392848802778E-2</c:v>
                </c:pt>
              </c:numLit>
            </c:plus>
            <c:minus>
              <c:numLit>
                <c:formatCode>General</c:formatCode>
                <c:ptCount val="9"/>
                <c:pt idx="0">
                  <c:v>3.0137408522343465E-2</c:v>
                </c:pt>
                <c:pt idx="1">
                  <c:v>3.7977851143317531E-2</c:v>
                </c:pt>
                <c:pt idx="2">
                  <c:v>4.6048420949136776E-2</c:v>
                </c:pt>
                <c:pt idx="3">
                  <c:v>4.3441692330144971E-2</c:v>
                </c:pt>
                <c:pt idx="4">
                  <c:v>4.3114989583997905E-2</c:v>
                </c:pt>
                <c:pt idx="5">
                  <c:v>4.0322254926480415E-2</c:v>
                </c:pt>
                <c:pt idx="6">
                  <c:v>4.2413694066479594E-2</c:v>
                </c:pt>
                <c:pt idx="7">
                  <c:v>4.5844946075965481E-2</c:v>
                </c:pt>
                <c:pt idx="8">
                  <c:v>3.4405392848802771E-2</c:v>
                </c:pt>
              </c:numLit>
            </c:minus>
          </c:errBars>
          <c:cat>
            <c:strRef>
              <c:f>'Regresión lineal1'!$B$120:$B$128</c:f>
              <c:strCache>
                <c:ptCount val="9"/>
                <c:pt idx="0">
                  <c:v>Rara vez pienso en buscar un nuevo trabajo en otra organización.</c:v>
                </c:pt>
                <c:pt idx="1">
                  <c:v>Me siento orgulloso de trabajar en Grupo Axo.</c:v>
                </c:pt>
                <c:pt idx="2">
                  <c:v>La organizació tiene un interés genuino en el balance de vida de los colaboradores.</c:v>
                </c:pt>
                <c:pt idx="3">
                  <c:v>Mi funció me permite equilibrar mi trabajo y vida personal.</c:v>
                </c:pt>
                <c:pt idx="4">
                  <c:v>Mi jefe establece y respeta los acuerdos necesarios para trabajar de forma efectiva (comunicación, reuniones, horario, entregas etc.)</c:v>
                </c:pt>
                <c:pt idx="5">
                  <c:v>Considero que mi carga laboral es la adecuada para cumplirla en mi horario de trabajo.</c:v>
                </c:pt>
                <c:pt idx="6">
                  <c:v>Los líderes de la organizaci√≥n se han mostrado preocupados por el cuidado de la salud del colaborador durante la contingencia.</c:v>
                </c:pt>
                <c:pt idx="7">
                  <c:v>Siento que mis líderes me proporcionan el apoyo que necesito, aún trabajando en forma remota.</c:v>
                </c:pt>
                <c:pt idx="8">
                  <c:v>Tengo acceso a los recursos (herramientas, equipos, tecnología) que necesito para cumplir con mi función, aún trabajando de forma remota.</c:v>
                </c:pt>
              </c:strCache>
            </c:strRef>
          </c:cat>
          <c:val>
            <c:numRef>
              <c:f>'Regresión lineal1'!$C$120:$C$128</c:f>
              <c:numCache>
                <c:formatCode>0.000</c:formatCode>
                <c:ptCount val="9"/>
                <c:pt idx="0">
                  <c:v>6.2979685247586334E-2</c:v>
                </c:pt>
                <c:pt idx="1">
                  <c:v>0.4830886253783423</c:v>
                </c:pt>
                <c:pt idx="2">
                  <c:v>0.18447840898057219</c:v>
                </c:pt>
                <c:pt idx="3">
                  <c:v>1.0759455565333659E-2</c:v>
                </c:pt>
                <c:pt idx="4">
                  <c:v>-4.529562479319562E-2</c:v>
                </c:pt>
                <c:pt idx="5">
                  <c:v>9.4568562203487347E-2</c:v>
                </c:pt>
                <c:pt idx="6">
                  <c:v>7.4253198531099907E-2</c:v>
                </c:pt>
                <c:pt idx="7">
                  <c:v>6.4959235561227208E-2</c:v>
                </c:pt>
                <c:pt idx="8">
                  <c:v>3.3732237201449335E-2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22F-4A68-948E-3DF4D708B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30"/>
        <c:axId val="56024144"/>
        <c:axId val="56028304"/>
      </c:barChart>
      <c:catAx>
        <c:axId val="560241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Variable</a:t>
                </a:r>
              </a:p>
            </c:rich>
          </c:tx>
          <c:layout>
            <c:manualLayout>
              <c:xMode val="edge"/>
              <c:yMode val="edge"/>
              <c:x val="0.55091293526261642"/>
              <c:y val="0.96953032595063571"/>
            </c:manualLayout>
          </c:layout>
          <c:overlay val="0"/>
        </c:title>
        <c:numFmt formatCode="General" sourceLinked="0"/>
        <c:majorTickMark val="cross"/>
        <c:minorTickMark val="none"/>
        <c:tickLblPos val="none"/>
        <c:txPr>
          <a:bodyPr rot="0" vert="horz"/>
          <a:lstStyle/>
          <a:p>
            <a:pPr>
              <a:defRPr sz="700"/>
            </a:pPr>
            <a:endParaRPr lang="en-MX"/>
          </a:p>
        </c:txPr>
        <c:crossAx val="56028304"/>
        <c:crosses val="autoZero"/>
        <c:auto val="1"/>
        <c:lblAlgn val="ctr"/>
        <c:lblOffset val="100"/>
        <c:noMultiLvlLbl val="0"/>
      </c:catAx>
      <c:valAx>
        <c:axId val="5602830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Coeficientes estandarizados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MX"/>
          </a:p>
        </c:txPr>
        <c:crossAx val="560241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s-MX"/>
              <a:t>En general, estoy muy satisfecho con Grupo Axo como lugar para trabajar. / Coeficientes estandarizados
(Interv. de conf. 95%)</a:t>
            </a:r>
          </a:p>
        </c:rich>
      </c:tx>
      <c:layout>
        <c:manualLayout>
          <c:xMode val="edge"/>
          <c:yMode val="edge"/>
          <c:x val="0.15032363872534438"/>
          <c:y val="0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/>
          </c:tx>
          <c:spPr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1-296A-4784-9AB3-4B246819A463}"/>
              </c:ext>
            </c:extLst>
          </c:dPt>
          <c:dPt>
            <c:idx val="1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3-296A-4784-9AB3-4B246819A463}"/>
              </c:ext>
            </c:extLst>
          </c:dPt>
          <c:dPt>
            <c:idx val="2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5-296A-4784-9AB3-4B246819A463}"/>
              </c:ext>
            </c:extLst>
          </c:dPt>
          <c:dPt>
            <c:idx val="3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7-296A-4784-9AB3-4B246819A463}"/>
              </c:ext>
            </c:extLst>
          </c:dPt>
          <c:dPt>
            <c:idx val="4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9-296A-4784-9AB3-4B246819A463}"/>
              </c:ext>
            </c:extLst>
          </c:dPt>
          <c:dPt>
            <c:idx val="5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B-296A-4784-9AB3-4B246819A463}"/>
              </c:ext>
            </c:extLst>
          </c:dPt>
          <c:dPt>
            <c:idx val="6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D-296A-4784-9AB3-4B246819A463}"/>
              </c:ext>
            </c:extLst>
          </c:dPt>
          <c:dPt>
            <c:idx val="7"/>
            <c:invertIfNegative val="0"/>
            <c:bubble3D val="0"/>
            <c:spPr>
              <a:solidFill>
                <a:srgbClr val="2A7498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0F-296A-4784-9AB3-4B246819A463}"/>
              </c:ext>
            </c:extLst>
          </c:dPt>
          <c:dPt>
            <c:idx val="8"/>
            <c:invertIfNegative val="0"/>
            <c:bubble3D val="0"/>
            <c:spPr>
              <a:solidFill>
                <a:srgbClr val="B9D5E1"/>
              </a:solidFill>
              <a:ln>
                <a:solidFill>
                  <a:srgbClr val="2A7498"/>
                </a:solidFill>
                <a:prstDash val="solid"/>
              </a:ln>
            </c:spPr>
            <c:extLst>
              <c:ext xmlns:c16="http://schemas.microsoft.com/office/drawing/2014/chart" uri="{C3380CC4-5D6E-409C-BE32-E72D297353CC}">
                <c16:uniqueId val="{00000011-296A-4784-9AB3-4B246819A46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000" b="1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296A-4784-9AB3-4B246819A463}"/>
                </c:ext>
              </c:extLst>
            </c:dLbl>
            <c:dLbl>
              <c:idx val="1"/>
              <c:layout>
                <c:manualLayout>
                  <c:x val="1.8664752508933451E-2"/>
                  <c:y val="0.14751843242905388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6A-4784-9AB3-4B246819A46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000" b="1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296A-4784-9AB3-4B246819A463}"/>
                </c:ext>
              </c:extLst>
            </c:dLbl>
            <c:dLbl>
              <c:idx val="3"/>
              <c:layout>
                <c:manualLayout>
                  <c:x val="-4.666188127233413E-3"/>
                  <c:y val="0.35591748776533638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96A-4784-9AB3-4B246819A463}"/>
                </c:ext>
              </c:extLst>
            </c:dLbl>
            <c:dLbl>
              <c:idx val="4"/>
              <c:layout>
                <c:manualLayout>
                  <c:x val="-1.5553960424111186E-3"/>
                  <c:y val="0.36762529986288034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96A-4784-9AB3-4B246819A463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000" b="1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296A-4784-9AB3-4B246819A463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-5400000" vert="horz" wrap="square" lIns="38100" tIns="19050" rIns="38100" bIns="19050" anchor="ctr">
                  <a:spAutoFit/>
                </a:bodyPr>
                <a:lstStyle/>
                <a:p>
                  <a:pPr>
                    <a:defRPr sz="1000" b="1"/>
                  </a:pPr>
                  <a:endParaRPr lang="en-MX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296A-4784-9AB3-4B246819A46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 wrap="square" lIns="38100" tIns="19050" rIns="38100" bIns="19050" anchor="ctr">
                <a:spAutoFit/>
              </a:bodyPr>
              <a:lstStyle/>
              <a:p>
                <a:pPr>
                  <a:defRPr sz="1000"/>
                </a:pPr>
                <a:endParaRPr lang="en-MX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Lit>
                <c:formatCode>General</c:formatCode>
                <c:ptCount val="9"/>
                <c:pt idx="0">
                  <c:v>9.6993675969827886E-2</c:v>
                </c:pt>
                <c:pt idx="1">
                  <c:v>0.11817001251123965</c:v>
                </c:pt>
                <c:pt idx="2">
                  <c:v>0.14112601799188026</c:v>
                </c:pt>
                <c:pt idx="3">
                  <c:v>0.13576625477010287</c:v>
                </c:pt>
                <c:pt idx="4">
                  <c:v>0.13051146879608247</c:v>
                </c:pt>
                <c:pt idx="5">
                  <c:v>0.11890256252019374</c:v>
                </c:pt>
                <c:pt idx="6">
                  <c:v>0.12986308630999938</c:v>
                </c:pt>
                <c:pt idx="7">
                  <c:v>0.12754453021005763</c:v>
                </c:pt>
                <c:pt idx="8">
                  <c:v>0.11183564971586474</c:v>
                </c:pt>
              </c:numLit>
            </c:plus>
            <c:minus>
              <c:numLit>
                <c:formatCode>General</c:formatCode>
                <c:ptCount val="9"/>
                <c:pt idx="0">
                  <c:v>9.6993675969827886E-2</c:v>
                </c:pt>
                <c:pt idx="1">
                  <c:v>0.11817001251123965</c:v>
                </c:pt>
                <c:pt idx="2">
                  <c:v>0.14112601799188026</c:v>
                </c:pt>
                <c:pt idx="3">
                  <c:v>0.13576625477010287</c:v>
                </c:pt>
                <c:pt idx="4">
                  <c:v>0.13051146879608247</c:v>
                </c:pt>
                <c:pt idx="5">
                  <c:v>0.11890256252019377</c:v>
                </c:pt>
                <c:pt idx="6">
                  <c:v>0.12986308630999935</c:v>
                </c:pt>
                <c:pt idx="7">
                  <c:v>0.12754453021005763</c:v>
                </c:pt>
                <c:pt idx="8">
                  <c:v>0.11183564971586475</c:v>
                </c:pt>
              </c:numLit>
            </c:minus>
          </c:errBars>
          <c:cat>
            <c:strRef>
              <c:f>'Regresión lineal2'!$B$101:$B$109</c:f>
              <c:strCache>
                <c:ptCount val="9"/>
                <c:pt idx="0">
                  <c:v>Rara vez pienso en buscar un nuevo trabajo en otra organización.</c:v>
                </c:pt>
                <c:pt idx="1">
                  <c:v>Me siento orgulloso de trabajar en Grupo Axo.</c:v>
                </c:pt>
                <c:pt idx="2">
                  <c:v>La organizació tiene un interés genuino en el balance de vida de los colaboradores.</c:v>
                </c:pt>
                <c:pt idx="3">
                  <c:v>Mi funció me permite equilibrar mi trabajo y vida personal.</c:v>
                </c:pt>
                <c:pt idx="4">
                  <c:v>Mi jefe establece y respeta los acuerdos necesarios para trabajar de forma efectiva (comunicación, reuniones, horario, entregas etc.)</c:v>
                </c:pt>
                <c:pt idx="5">
                  <c:v>Considero que mi carga laboral es la adecuada para cumplirla en mi horario de trabajo.</c:v>
                </c:pt>
                <c:pt idx="6">
                  <c:v>Los líderes de la organizaci√≥n se han mostrado preocupados por el cuidado de la salud del colaborador durante la contingencia.</c:v>
                </c:pt>
                <c:pt idx="7">
                  <c:v>Siento que mis líderes me proporcionan el apoyo que necesito, aún trabajando en forma remota.</c:v>
                </c:pt>
                <c:pt idx="8">
                  <c:v>Tengo acceso a los recursos (herramientas, equipos, tecnología) que necesito para cumplir con mi función, aún trabajando de forma remota.</c:v>
                </c:pt>
              </c:strCache>
            </c:strRef>
          </c:cat>
          <c:val>
            <c:numRef>
              <c:f>'Regresión lineal2'!$C$101:$C$109</c:f>
              <c:numCache>
                <c:formatCode>0.000</c:formatCode>
                <c:ptCount val="9"/>
                <c:pt idx="0">
                  <c:v>6.4393934741139275E-2</c:v>
                </c:pt>
                <c:pt idx="1">
                  <c:v>0.45638503675135728</c:v>
                </c:pt>
                <c:pt idx="2">
                  <c:v>9.9549402356546912E-2</c:v>
                </c:pt>
                <c:pt idx="3">
                  <c:v>-8.6525056125590846E-3</c:v>
                </c:pt>
                <c:pt idx="4">
                  <c:v>-3.3107634031529491E-2</c:v>
                </c:pt>
                <c:pt idx="5">
                  <c:v>0.17067995315932757</c:v>
                </c:pt>
                <c:pt idx="6">
                  <c:v>3.7952649267354102E-2</c:v>
                </c:pt>
                <c:pt idx="7">
                  <c:v>8.6355401867613965E-2</c:v>
                </c:pt>
                <c:pt idx="8">
                  <c:v>0.11918837845163505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96A-4784-9AB3-4B246819A4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overlap val="-30"/>
        <c:axId val="1387395872"/>
        <c:axId val="1387400448"/>
      </c:barChart>
      <c:catAx>
        <c:axId val="1387395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Variable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one"/>
        <c:txPr>
          <a:bodyPr rot="0" vert="horz"/>
          <a:lstStyle/>
          <a:p>
            <a:pPr>
              <a:defRPr sz="700"/>
            </a:pPr>
            <a:endParaRPr lang="en-MX"/>
          </a:p>
        </c:txPr>
        <c:crossAx val="1387400448"/>
        <c:crosses val="autoZero"/>
        <c:auto val="1"/>
        <c:lblAlgn val="ctr"/>
        <c:lblOffset val="100"/>
        <c:noMultiLvlLbl val="0"/>
      </c:catAx>
      <c:valAx>
        <c:axId val="138740044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s-MX"/>
                  <a:t>Coeficientes estandarizados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MX"/>
          </a:p>
        </c:txPr>
        <c:crossAx val="13873958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 dirty="0"/>
              <a:t>eNPS toda la muestra: 41</a:t>
            </a:r>
          </a:p>
        </c:rich>
      </c:tx>
      <c:layout>
        <c:manualLayout>
          <c:xMode val="edge"/>
          <c:yMode val="edge"/>
          <c:x val="0.33057346865142395"/>
          <c:y val="3.7707987759254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0"/>
                  <c:y val="-2.51386585061698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CC-CE41-940D-22A715531754}"/>
                </c:ext>
              </c:extLst>
            </c:dLbl>
            <c:dLbl>
              <c:idx val="8"/>
              <c:layout>
                <c:manualLayout>
                  <c:x val="0"/>
                  <c:y val="2.0948882088474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CC-CE41-940D-22A715531754}"/>
                </c:ext>
              </c:extLst>
            </c:dLbl>
            <c:dLbl>
              <c:idx val="10"/>
              <c:layout>
                <c:manualLayout>
                  <c:x val="-1.0597106038815269E-2"/>
                  <c:y val="2.93284349238647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7CC-CE41-940D-22A715531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Hoja1!$A$2:$B$14</c:f>
              <c:multiLvlStrCache>
                <c:ptCount val="13"/>
                <c:lvl>
                  <c:pt idx="0">
                    <c:v>Hombres</c:v>
                  </c:pt>
                  <c:pt idx="1">
                    <c:v>Mujeres</c:v>
                  </c:pt>
                  <c:pt idx="2">
                    <c:v>´18-26</c:v>
                  </c:pt>
                  <c:pt idx="3">
                    <c:v>´27-35</c:v>
                  </c:pt>
                  <c:pt idx="4">
                    <c:v>´36-44</c:v>
                  </c:pt>
                  <c:pt idx="5">
                    <c:v>´45-53</c:v>
                  </c:pt>
                  <c:pt idx="6">
                    <c:v>´7-11 meses</c:v>
                  </c:pt>
                  <c:pt idx="7">
                    <c:v>´1-2 años</c:v>
                  </c:pt>
                  <c:pt idx="8">
                    <c:v>´3-5 años</c:v>
                  </c:pt>
                  <c:pt idx="9">
                    <c:v>´6-9 años</c:v>
                  </c:pt>
                  <c:pt idx="10">
                    <c:v>BU2</c:v>
                  </c:pt>
                  <c:pt idx="11">
                    <c:v>BU3</c:v>
                  </c:pt>
                  <c:pt idx="12">
                    <c:v>BU4</c:v>
                  </c:pt>
                </c:lvl>
                <c:lvl>
                  <c:pt idx="0">
                    <c:v>Género</c:v>
                  </c:pt>
                  <c:pt idx="2">
                    <c:v>Edad</c:v>
                  </c:pt>
                  <c:pt idx="6">
                    <c:v>Antigüedad</c:v>
                  </c:pt>
                  <c:pt idx="10">
                    <c:v>VP</c:v>
                  </c:pt>
                </c:lvl>
              </c:multiLvlStrCache>
            </c:multiLvlStrRef>
          </c:cat>
          <c:val>
            <c:numRef>
              <c:f>Hoja1!$F$2:$F$14</c:f>
              <c:numCache>
                <c:formatCode>0.0</c:formatCode>
                <c:ptCount val="13"/>
                <c:pt idx="0">
                  <c:v>19.047619047619047</c:v>
                </c:pt>
                <c:pt idx="1">
                  <c:v>8.1632653061224509</c:v>
                </c:pt>
                <c:pt idx="2">
                  <c:v>29.032258064516132</c:v>
                </c:pt>
                <c:pt idx="3">
                  <c:v>2.34375</c:v>
                </c:pt>
                <c:pt idx="4">
                  <c:v>15.909090909090907</c:v>
                </c:pt>
                <c:pt idx="5">
                  <c:v>71.428571428571431</c:v>
                </c:pt>
                <c:pt idx="6">
                  <c:v>60</c:v>
                </c:pt>
                <c:pt idx="7">
                  <c:v>8.6206896551724164</c:v>
                </c:pt>
                <c:pt idx="8">
                  <c:v>1.2987012987012996</c:v>
                </c:pt>
                <c:pt idx="9">
                  <c:v>3.3333333333333357</c:v>
                </c:pt>
                <c:pt idx="10">
                  <c:v>41.248303934871103</c:v>
                </c:pt>
                <c:pt idx="11">
                  <c:v>45.022624434389137</c:v>
                </c:pt>
                <c:pt idx="12">
                  <c:v>26.373626373626372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41-4726-96BA-45CE1D4D40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49172832"/>
        <c:axId val="1749173664"/>
      </c:lineChart>
      <c:catAx>
        <c:axId val="174917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749173664"/>
        <c:crosses val="autoZero"/>
        <c:auto val="1"/>
        <c:lblAlgn val="ctr"/>
        <c:lblOffset val="100"/>
        <c:noMultiLvlLbl val="0"/>
      </c:catAx>
      <c:valAx>
        <c:axId val="174917366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7491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 dirty="0" err="1"/>
              <a:t>eNPS</a:t>
            </a:r>
            <a:r>
              <a:rPr lang="es-MX" b="1" dirty="0"/>
              <a:t> Corporativo 26.4</a:t>
            </a:r>
          </a:p>
        </c:rich>
      </c:tx>
      <c:layout>
        <c:manualLayout>
          <c:xMode val="edge"/>
          <c:yMode val="edge"/>
          <c:x val="0.31970486335171522"/>
          <c:y val="0.133330630277746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>
        <c:manualLayout>
          <c:layoutTarget val="inner"/>
          <c:xMode val="edge"/>
          <c:yMode val="edge"/>
          <c:x val="2.3792613340682747E-2"/>
          <c:y val="0.26911273882462095"/>
          <c:w val="0.9418402785005533"/>
          <c:h val="0.7060289811008564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436237045203053E-3"/>
                  <c:y val="-2.29880397030597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39-8C42-A400-45C23BB68777}"/>
                </c:ext>
              </c:extLst>
            </c:dLbl>
            <c:dLbl>
              <c:idx val="5"/>
              <c:layout>
                <c:manualLayout>
                  <c:x val="-5.2872474090406105E-3"/>
                  <c:y val="-4.59760794061194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39-8C42-A400-45C23BB68777}"/>
                </c:ext>
              </c:extLst>
            </c:dLbl>
            <c:dLbl>
              <c:idx val="6"/>
              <c:layout>
                <c:manualLayout>
                  <c:x val="-2.6436237045203053E-3"/>
                  <c:y val="-4.59760794061194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39-8C42-A400-45C23BB68777}"/>
                </c:ext>
              </c:extLst>
            </c:dLbl>
            <c:dLbl>
              <c:idx val="7"/>
              <c:layout>
                <c:manualLayout>
                  <c:x val="-2.6436237045203053E-3"/>
                  <c:y val="-4.59760794061193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39-8C42-A400-45C23BB68777}"/>
                </c:ext>
              </c:extLst>
            </c:dLbl>
            <c:dLbl>
              <c:idx val="8"/>
              <c:layout>
                <c:manualLayout>
                  <c:x val="-5.2872474090407068E-3"/>
                  <c:y val="-3.2183255584283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39-8C42-A400-45C23BB687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Hoja1!$A$18:$B$27</c:f>
              <c:multiLvlStrCache>
                <c:ptCount val="10"/>
                <c:lvl>
                  <c:pt idx="0">
                    <c:v>Hombres</c:v>
                  </c:pt>
                  <c:pt idx="1">
                    <c:v>Mujeres</c:v>
                  </c:pt>
                  <c:pt idx="2">
                    <c:v>´18-26</c:v>
                  </c:pt>
                  <c:pt idx="3">
                    <c:v>´27-35</c:v>
                  </c:pt>
                  <c:pt idx="4">
                    <c:v>´36-44</c:v>
                  </c:pt>
                  <c:pt idx="5">
                    <c:v>´45-53</c:v>
                  </c:pt>
                  <c:pt idx="6">
                    <c:v>´7-11 meses</c:v>
                  </c:pt>
                  <c:pt idx="7">
                    <c:v>´1-2 años</c:v>
                  </c:pt>
                  <c:pt idx="8">
                    <c:v>´3-5 años</c:v>
                  </c:pt>
                  <c:pt idx="9">
                    <c:v>´6-9 años</c:v>
                  </c:pt>
                </c:lvl>
                <c:lvl>
                  <c:pt idx="0">
                    <c:v>Género</c:v>
                  </c:pt>
                  <c:pt idx="2">
                    <c:v>Edad</c:v>
                  </c:pt>
                  <c:pt idx="6">
                    <c:v>Antigüedad</c:v>
                  </c:pt>
                </c:lvl>
              </c:multiLvlStrCache>
            </c:multiLvlStrRef>
          </c:cat>
          <c:val>
            <c:numRef>
              <c:f>Hoja1!$F$18:$F$27</c:f>
              <c:numCache>
                <c:formatCode>0.0</c:formatCode>
                <c:ptCount val="10"/>
                <c:pt idx="0">
                  <c:v>50</c:v>
                </c:pt>
                <c:pt idx="1">
                  <c:v>2.4096385542168672</c:v>
                </c:pt>
                <c:pt idx="2">
                  <c:v>90</c:v>
                </c:pt>
                <c:pt idx="3">
                  <c:v>-188.23529411764707</c:v>
                </c:pt>
                <c:pt idx="4">
                  <c:v>50</c:v>
                </c:pt>
                <c:pt idx="5">
                  <c:v>90</c:v>
                </c:pt>
                <c:pt idx="6">
                  <c:v>90</c:v>
                </c:pt>
                <c:pt idx="7">
                  <c:v>60</c:v>
                </c:pt>
                <c:pt idx="8">
                  <c:v>20</c:v>
                </c:pt>
                <c:pt idx="9">
                  <c:v>-20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0E-4F22-9A8C-66EAFE4642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22894320"/>
        <c:axId val="1522903056"/>
      </c:lineChart>
      <c:catAx>
        <c:axId val="152289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522903056"/>
        <c:crosses val="autoZero"/>
        <c:auto val="1"/>
        <c:lblAlgn val="ctr"/>
        <c:lblOffset val="100"/>
        <c:noMultiLvlLbl val="0"/>
      </c:catAx>
      <c:valAx>
        <c:axId val="152290305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52289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 dirty="0"/>
              <a:t>eNPS toda la muestra: 41</a:t>
            </a:r>
          </a:p>
        </c:rich>
      </c:tx>
      <c:layout>
        <c:manualLayout>
          <c:xMode val="edge"/>
          <c:yMode val="edge"/>
          <c:x val="0.33057346865142395"/>
          <c:y val="3.770798775925478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0"/>
                  <c:y val="-2.51386585061698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7CC-CE41-940D-22A715531754}"/>
                </c:ext>
              </c:extLst>
            </c:dLbl>
            <c:dLbl>
              <c:idx val="8"/>
              <c:layout>
                <c:manualLayout>
                  <c:x val="0"/>
                  <c:y val="2.0948882088474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7CC-CE41-940D-22A715531754}"/>
                </c:ext>
              </c:extLst>
            </c:dLbl>
            <c:dLbl>
              <c:idx val="10"/>
              <c:layout>
                <c:manualLayout>
                  <c:x val="-1.0597106038815269E-2"/>
                  <c:y val="2.93284349238647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7CC-CE41-940D-22A7155317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Hoja1!$A$2:$B$14</c:f>
              <c:multiLvlStrCache>
                <c:ptCount val="13"/>
                <c:lvl>
                  <c:pt idx="0">
                    <c:v>Hombres</c:v>
                  </c:pt>
                  <c:pt idx="1">
                    <c:v>Mujeres</c:v>
                  </c:pt>
                  <c:pt idx="2">
                    <c:v>´18-26</c:v>
                  </c:pt>
                  <c:pt idx="3">
                    <c:v>´27-35</c:v>
                  </c:pt>
                  <c:pt idx="4">
                    <c:v>´36-44</c:v>
                  </c:pt>
                  <c:pt idx="5">
                    <c:v>´45-53</c:v>
                  </c:pt>
                  <c:pt idx="6">
                    <c:v>´7-11 meses</c:v>
                  </c:pt>
                  <c:pt idx="7">
                    <c:v>´1-2 años</c:v>
                  </c:pt>
                  <c:pt idx="8">
                    <c:v>´3-5 años</c:v>
                  </c:pt>
                  <c:pt idx="9">
                    <c:v>´6-9 años</c:v>
                  </c:pt>
                  <c:pt idx="10">
                    <c:v>BU2</c:v>
                  </c:pt>
                  <c:pt idx="11">
                    <c:v>BU3</c:v>
                  </c:pt>
                  <c:pt idx="12">
                    <c:v>BU4</c:v>
                  </c:pt>
                </c:lvl>
                <c:lvl>
                  <c:pt idx="0">
                    <c:v>Género</c:v>
                  </c:pt>
                  <c:pt idx="2">
                    <c:v>Edad</c:v>
                  </c:pt>
                  <c:pt idx="6">
                    <c:v>Antigüedad</c:v>
                  </c:pt>
                  <c:pt idx="10">
                    <c:v>VP</c:v>
                  </c:pt>
                </c:lvl>
              </c:multiLvlStrCache>
            </c:multiLvlStrRef>
          </c:cat>
          <c:val>
            <c:numRef>
              <c:f>Hoja1!$F$2:$F$14</c:f>
              <c:numCache>
                <c:formatCode>0.0</c:formatCode>
                <c:ptCount val="13"/>
                <c:pt idx="0">
                  <c:v>19.047619047619047</c:v>
                </c:pt>
                <c:pt idx="1">
                  <c:v>8.1632653061224509</c:v>
                </c:pt>
                <c:pt idx="2">
                  <c:v>29.032258064516132</c:v>
                </c:pt>
                <c:pt idx="3">
                  <c:v>2.34375</c:v>
                </c:pt>
                <c:pt idx="4">
                  <c:v>15.909090909090907</c:v>
                </c:pt>
                <c:pt idx="5">
                  <c:v>71.428571428571431</c:v>
                </c:pt>
                <c:pt idx="6">
                  <c:v>60</c:v>
                </c:pt>
                <c:pt idx="7">
                  <c:v>8.6206896551724164</c:v>
                </c:pt>
                <c:pt idx="8">
                  <c:v>1.2987012987012996</c:v>
                </c:pt>
                <c:pt idx="9">
                  <c:v>3.3333333333333357</c:v>
                </c:pt>
                <c:pt idx="10">
                  <c:v>41.248303934871103</c:v>
                </c:pt>
                <c:pt idx="11">
                  <c:v>45.022624434389137</c:v>
                </c:pt>
                <c:pt idx="12">
                  <c:v>26.373626373626372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41-4726-96BA-45CE1D4D404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749172832"/>
        <c:axId val="1749173664"/>
      </c:lineChart>
      <c:catAx>
        <c:axId val="174917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749173664"/>
        <c:crosses val="autoZero"/>
        <c:auto val="1"/>
        <c:lblAlgn val="ctr"/>
        <c:lblOffset val="100"/>
        <c:noMultiLvlLbl val="0"/>
      </c:catAx>
      <c:valAx>
        <c:axId val="1749173664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749172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 b="1" dirty="0" err="1"/>
              <a:t>eNPS</a:t>
            </a:r>
            <a:r>
              <a:rPr lang="es-MX" b="1" dirty="0"/>
              <a:t> Corporativo 26.4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MX"/>
        </a:p>
      </c:txPr>
    </c:title>
    <c:autoTitleDeleted val="0"/>
    <c:plotArea>
      <c:layout>
        <c:manualLayout>
          <c:layoutTarget val="inner"/>
          <c:xMode val="edge"/>
          <c:yMode val="edge"/>
          <c:x val="2.3792613340682747E-2"/>
          <c:y val="0.26911273882462095"/>
          <c:w val="0.9418402785005533"/>
          <c:h val="0.7060289811008564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2.6436237045203053E-3"/>
                  <c:y val="-2.29880397030597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39-8C42-A400-45C23BB68777}"/>
                </c:ext>
              </c:extLst>
            </c:dLbl>
            <c:dLbl>
              <c:idx val="5"/>
              <c:layout>
                <c:manualLayout>
                  <c:x val="-5.2872474090406105E-3"/>
                  <c:y val="-4.59760794061194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39-8C42-A400-45C23BB68777}"/>
                </c:ext>
              </c:extLst>
            </c:dLbl>
            <c:dLbl>
              <c:idx val="6"/>
              <c:layout>
                <c:manualLayout>
                  <c:x val="-2.6436237045203053E-3"/>
                  <c:y val="-4.597607940611941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39-8C42-A400-45C23BB68777}"/>
                </c:ext>
              </c:extLst>
            </c:dLbl>
            <c:dLbl>
              <c:idx val="7"/>
              <c:layout>
                <c:manualLayout>
                  <c:x val="-2.6436237045203053E-3"/>
                  <c:y val="-4.59760794061193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39-8C42-A400-45C23BB68777}"/>
                </c:ext>
              </c:extLst>
            </c:dLbl>
            <c:dLbl>
              <c:idx val="8"/>
              <c:layout>
                <c:manualLayout>
                  <c:x val="-5.2872474090407068E-3"/>
                  <c:y val="-3.21832555842836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939-8C42-A400-45C23BB6877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MX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Hoja1!$A$18:$B$27</c:f>
              <c:multiLvlStrCache>
                <c:ptCount val="10"/>
                <c:lvl>
                  <c:pt idx="0">
                    <c:v>Hombres</c:v>
                  </c:pt>
                  <c:pt idx="1">
                    <c:v>Mujeres</c:v>
                  </c:pt>
                  <c:pt idx="2">
                    <c:v>´18-26</c:v>
                  </c:pt>
                  <c:pt idx="3">
                    <c:v>´27-35</c:v>
                  </c:pt>
                  <c:pt idx="4">
                    <c:v>´36-44</c:v>
                  </c:pt>
                  <c:pt idx="5">
                    <c:v>´45-53</c:v>
                  </c:pt>
                  <c:pt idx="6">
                    <c:v>´7-11 meses</c:v>
                  </c:pt>
                  <c:pt idx="7">
                    <c:v>´1-2 años</c:v>
                  </c:pt>
                  <c:pt idx="8">
                    <c:v>´3-5 años</c:v>
                  </c:pt>
                  <c:pt idx="9">
                    <c:v>´6-9 años</c:v>
                  </c:pt>
                </c:lvl>
                <c:lvl>
                  <c:pt idx="0">
                    <c:v>Género</c:v>
                  </c:pt>
                  <c:pt idx="2">
                    <c:v>Edad</c:v>
                  </c:pt>
                  <c:pt idx="6">
                    <c:v>Antigüedad</c:v>
                  </c:pt>
                </c:lvl>
              </c:multiLvlStrCache>
            </c:multiLvlStrRef>
          </c:cat>
          <c:val>
            <c:numRef>
              <c:f>Hoja1!$F$18:$F$27</c:f>
              <c:numCache>
                <c:formatCode>0.0</c:formatCode>
                <c:ptCount val="10"/>
                <c:pt idx="0">
                  <c:v>50</c:v>
                </c:pt>
                <c:pt idx="1">
                  <c:v>2.4096385542168672</c:v>
                </c:pt>
                <c:pt idx="2">
                  <c:v>90</c:v>
                </c:pt>
                <c:pt idx="3">
                  <c:v>-188.23529411764707</c:v>
                </c:pt>
                <c:pt idx="4">
                  <c:v>50</c:v>
                </c:pt>
                <c:pt idx="5">
                  <c:v>90</c:v>
                </c:pt>
                <c:pt idx="6">
                  <c:v>90</c:v>
                </c:pt>
                <c:pt idx="7">
                  <c:v>60</c:v>
                </c:pt>
                <c:pt idx="8">
                  <c:v>20</c:v>
                </c:pt>
                <c:pt idx="9">
                  <c:v>-20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60E-4F22-9A8C-66EAFE46427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522894320"/>
        <c:axId val="1522903056"/>
      </c:lineChart>
      <c:catAx>
        <c:axId val="152289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MX"/>
          </a:p>
        </c:txPr>
        <c:crossAx val="1522903056"/>
        <c:crosses val="autoZero"/>
        <c:auto val="1"/>
        <c:lblAlgn val="ctr"/>
        <c:lblOffset val="100"/>
        <c:noMultiLvlLbl val="0"/>
      </c:catAx>
      <c:valAx>
        <c:axId val="152290305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extTo"/>
        <c:crossAx val="1522894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36E36-44E5-4C57-A866-6DBE4B26E3F2}" type="doc">
      <dgm:prSet loTypeId="urn:microsoft.com/office/officeart/2005/8/layout/arrow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B00703D-759D-48A4-BD1A-4055678B24D8}">
      <dgm:prSet phldrT="[Texto]"/>
      <dgm:spPr/>
      <dgm:t>
        <a:bodyPr/>
        <a:lstStyle/>
        <a:p>
          <a:r>
            <a:rPr lang="es-ES" dirty="0"/>
            <a:t>La organización tiene un interés genuino en el balance de vida de los colaboradores</a:t>
          </a:r>
        </a:p>
        <a:p>
          <a:r>
            <a:rPr lang="es-ES" dirty="0"/>
            <a:t>Mi función me permite equilibrar mi trabajo y vida personal</a:t>
          </a:r>
        </a:p>
        <a:p>
          <a:r>
            <a:rPr lang="es-ES" dirty="0"/>
            <a:t>Considero que mi carga laboral es adecuada</a:t>
          </a:r>
          <a:endParaRPr lang="es-MX" dirty="0"/>
        </a:p>
      </dgm:t>
    </dgm:pt>
    <dgm:pt modelId="{C1E59EC5-00DD-4F2E-92E8-0C311976F88A}" type="parTrans" cxnId="{6F6F558F-ED18-4B53-AC03-48DAF5C71F2D}">
      <dgm:prSet/>
      <dgm:spPr/>
      <dgm:t>
        <a:bodyPr/>
        <a:lstStyle/>
        <a:p>
          <a:endParaRPr lang="es-MX"/>
        </a:p>
      </dgm:t>
    </dgm:pt>
    <dgm:pt modelId="{3C37FD2A-FD91-4838-9058-0AC33161CB50}" type="sibTrans" cxnId="{6F6F558F-ED18-4B53-AC03-48DAF5C71F2D}">
      <dgm:prSet/>
      <dgm:spPr/>
      <dgm:t>
        <a:bodyPr/>
        <a:lstStyle/>
        <a:p>
          <a:endParaRPr lang="es-MX"/>
        </a:p>
      </dgm:t>
    </dgm:pt>
    <dgm:pt modelId="{FE7B9B2D-3099-46DC-827D-7865509F9271}">
      <dgm:prSet phldrT="[Texto]"/>
      <dgm:spPr/>
      <dgm:t>
        <a:bodyPr/>
        <a:lstStyle/>
        <a:p>
          <a:r>
            <a:rPr lang="es-ES" dirty="0"/>
            <a:t>Mi jefe establece y respeta los acuerdos necesarios para trabajar de forma efectiva (comunicación, reuniones, horario, entregas etc.)</a:t>
          </a:r>
        </a:p>
        <a:p>
          <a:r>
            <a:rPr lang="es-ES" dirty="0"/>
            <a:t>Tengo acceso a los recursos (herramientas, equipos, tecnología) que necesito para cumplir con mi función, aún trabajando de forma remota</a:t>
          </a:r>
        </a:p>
        <a:p>
          <a:r>
            <a:rPr lang="es-ES" dirty="0"/>
            <a:t>Siento que mis líderes me proporcionan el apoyo que necesito, aún trabajando en forma remota</a:t>
          </a:r>
          <a:endParaRPr lang="es-MX" dirty="0"/>
        </a:p>
      </dgm:t>
    </dgm:pt>
    <dgm:pt modelId="{5465557F-08F6-4F68-84D6-07E42FAA981D}" type="parTrans" cxnId="{C1310536-4E81-4AD6-992D-1B575C287381}">
      <dgm:prSet/>
      <dgm:spPr/>
      <dgm:t>
        <a:bodyPr/>
        <a:lstStyle/>
        <a:p>
          <a:endParaRPr lang="es-MX"/>
        </a:p>
      </dgm:t>
    </dgm:pt>
    <dgm:pt modelId="{1B2E7036-A717-4ED9-B6CC-C89D5E320DEE}" type="sibTrans" cxnId="{C1310536-4E81-4AD6-992D-1B575C287381}">
      <dgm:prSet/>
      <dgm:spPr/>
      <dgm:t>
        <a:bodyPr/>
        <a:lstStyle/>
        <a:p>
          <a:endParaRPr lang="es-MX"/>
        </a:p>
      </dgm:t>
    </dgm:pt>
    <dgm:pt modelId="{75318848-4F03-4EFC-BD07-17DEE662F1ED}" type="pres">
      <dgm:prSet presAssocID="{9D436E36-44E5-4C57-A866-6DBE4B26E3F2}" presName="compositeShape" presStyleCnt="0">
        <dgm:presLayoutVars>
          <dgm:chMax val="2"/>
          <dgm:dir/>
          <dgm:resizeHandles val="exact"/>
        </dgm:presLayoutVars>
      </dgm:prSet>
      <dgm:spPr/>
    </dgm:pt>
    <dgm:pt modelId="{D558549D-1585-4CF1-A47D-67FF5FB1E4A4}" type="pres">
      <dgm:prSet presAssocID="{7B00703D-759D-48A4-BD1A-4055678B24D8}" presName="upArrow" presStyleLbl="node1" presStyleIdx="0" presStyleCnt="2"/>
      <dgm:spPr>
        <a:solidFill>
          <a:srgbClr val="00B050"/>
        </a:solidFill>
      </dgm:spPr>
    </dgm:pt>
    <dgm:pt modelId="{7C416068-3F34-405A-BD0D-3A2AEFA1813A}" type="pres">
      <dgm:prSet presAssocID="{7B00703D-759D-48A4-BD1A-4055678B24D8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9FE8A776-9936-477D-8F3F-30CFD4F8D738}" type="pres">
      <dgm:prSet presAssocID="{FE7B9B2D-3099-46DC-827D-7865509F9271}" presName="downArrow" presStyleLbl="node1" presStyleIdx="1" presStyleCnt="2" custLinFactNeighborX="-29260" custLinFactNeighborY="200"/>
      <dgm:spPr>
        <a:solidFill>
          <a:srgbClr val="C00000"/>
        </a:solidFill>
      </dgm:spPr>
    </dgm:pt>
    <dgm:pt modelId="{F0D38997-1E0A-4B52-A3AA-88715EB68553}" type="pres">
      <dgm:prSet presAssocID="{FE7B9B2D-3099-46DC-827D-7865509F9271}" presName="downArrowText" presStyleLbl="revTx" presStyleIdx="1" presStyleCnt="2" custLinFactNeighborX="-13184" custLinFactNeighborY="200">
        <dgm:presLayoutVars>
          <dgm:chMax val="0"/>
          <dgm:bulletEnabled val="1"/>
        </dgm:presLayoutVars>
      </dgm:prSet>
      <dgm:spPr/>
    </dgm:pt>
  </dgm:ptLst>
  <dgm:cxnLst>
    <dgm:cxn modelId="{25A92C19-7086-46AB-849A-5615C977C56C}" type="presOf" srcId="{FE7B9B2D-3099-46DC-827D-7865509F9271}" destId="{F0D38997-1E0A-4B52-A3AA-88715EB68553}" srcOrd="0" destOrd="0" presId="urn:microsoft.com/office/officeart/2005/8/layout/arrow4"/>
    <dgm:cxn modelId="{C1310536-4E81-4AD6-992D-1B575C287381}" srcId="{9D436E36-44E5-4C57-A866-6DBE4B26E3F2}" destId="{FE7B9B2D-3099-46DC-827D-7865509F9271}" srcOrd="1" destOrd="0" parTransId="{5465557F-08F6-4F68-84D6-07E42FAA981D}" sibTransId="{1B2E7036-A717-4ED9-B6CC-C89D5E320DEE}"/>
    <dgm:cxn modelId="{6F6F558F-ED18-4B53-AC03-48DAF5C71F2D}" srcId="{9D436E36-44E5-4C57-A866-6DBE4B26E3F2}" destId="{7B00703D-759D-48A4-BD1A-4055678B24D8}" srcOrd="0" destOrd="0" parTransId="{C1E59EC5-00DD-4F2E-92E8-0C311976F88A}" sibTransId="{3C37FD2A-FD91-4838-9058-0AC33161CB50}"/>
    <dgm:cxn modelId="{F2DBC3B4-8FF5-4B72-8A6D-89D657923DC7}" type="presOf" srcId="{7B00703D-759D-48A4-BD1A-4055678B24D8}" destId="{7C416068-3F34-405A-BD0D-3A2AEFA1813A}" srcOrd="0" destOrd="0" presId="urn:microsoft.com/office/officeart/2005/8/layout/arrow4"/>
    <dgm:cxn modelId="{4880DCD3-639F-4FE1-B836-9C18787A29BF}" type="presOf" srcId="{9D436E36-44E5-4C57-A866-6DBE4B26E3F2}" destId="{75318848-4F03-4EFC-BD07-17DEE662F1ED}" srcOrd="0" destOrd="0" presId="urn:microsoft.com/office/officeart/2005/8/layout/arrow4"/>
    <dgm:cxn modelId="{3D5FB41A-C474-47E0-9F02-840271ADC9CA}" type="presParOf" srcId="{75318848-4F03-4EFC-BD07-17DEE662F1ED}" destId="{D558549D-1585-4CF1-A47D-67FF5FB1E4A4}" srcOrd="0" destOrd="0" presId="urn:microsoft.com/office/officeart/2005/8/layout/arrow4"/>
    <dgm:cxn modelId="{92FFCC26-9995-4759-94F1-46247C64EB15}" type="presParOf" srcId="{75318848-4F03-4EFC-BD07-17DEE662F1ED}" destId="{7C416068-3F34-405A-BD0D-3A2AEFA1813A}" srcOrd="1" destOrd="0" presId="urn:microsoft.com/office/officeart/2005/8/layout/arrow4"/>
    <dgm:cxn modelId="{0A54D277-BA6D-418A-A51F-92A81ED94B01}" type="presParOf" srcId="{75318848-4F03-4EFC-BD07-17DEE662F1ED}" destId="{9FE8A776-9936-477D-8F3F-30CFD4F8D738}" srcOrd="2" destOrd="0" presId="urn:microsoft.com/office/officeart/2005/8/layout/arrow4"/>
    <dgm:cxn modelId="{FF147880-C9D4-4FF5-B303-72C1D8A4F66E}" type="presParOf" srcId="{75318848-4F03-4EFC-BD07-17DEE662F1ED}" destId="{F0D38997-1E0A-4B52-A3AA-88715EB68553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58549D-1585-4CF1-A47D-67FF5FB1E4A4}">
      <dsp:nvSpPr>
        <dsp:cNvPr id="0" name=""/>
        <dsp:cNvSpPr/>
      </dsp:nvSpPr>
      <dsp:spPr>
        <a:xfrm>
          <a:off x="2541" y="0"/>
          <a:ext cx="1524795" cy="2534378"/>
        </a:xfrm>
        <a:prstGeom prst="upArrow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16068-3F34-405A-BD0D-3A2AEFA1813A}">
      <dsp:nvSpPr>
        <dsp:cNvPr id="0" name=""/>
        <dsp:cNvSpPr/>
      </dsp:nvSpPr>
      <dsp:spPr>
        <a:xfrm>
          <a:off x="1573080" y="0"/>
          <a:ext cx="2587530" cy="2534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0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La organización tiene un interés genuino en el balance de vida de los colaboradores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 función me permite equilibrar mi trabajo y vida personal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Considero que mi carga laboral es adecuada</a:t>
          </a:r>
          <a:endParaRPr lang="es-MX" sz="1200" kern="1200" dirty="0"/>
        </a:p>
      </dsp:txBody>
      <dsp:txXfrm>
        <a:off x="1573080" y="0"/>
        <a:ext cx="2587530" cy="2534378"/>
      </dsp:txXfrm>
    </dsp:sp>
    <dsp:sp modelId="{9FE8A776-9936-477D-8F3F-30CFD4F8D738}">
      <dsp:nvSpPr>
        <dsp:cNvPr id="0" name=""/>
        <dsp:cNvSpPr/>
      </dsp:nvSpPr>
      <dsp:spPr>
        <a:xfrm>
          <a:off x="13824" y="2745577"/>
          <a:ext cx="1524795" cy="2534378"/>
        </a:xfrm>
        <a:prstGeom prst="downArrow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D38997-1E0A-4B52-A3AA-88715EB68553}">
      <dsp:nvSpPr>
        <dsp:cNvPr id="0" name=""/>
        <dsp:cNvSpPr/>
      </dsp:nvSpPr>
      <dsp:spPr>
        <a:xfrm>
          <a:off x="1689378" y="2745577"/>
          <a:ext cx="2587530" cy="25343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0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Mi jefe establece y respeta los acuerdos necesarios para trabajar de forma efectiva (comunicación, reuniones, horario, entregas etc.)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Tengo acceso a los recursos (herramientas, equipos, tecnología) que necesito para cumplir con mi función, aún trabajando de forma remota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Siento que mis líderes me proporcionan el apoyo que necesito, aún trabajando en forma remota</a:t>
          </a:r>
          <a:endParaRPr lang="es-MX" sz="1200" kern="1200" dirty="0"/>
        </a:p>
      </dsp:txBody>
      <dsp:txXfrm>
        <a:off x="1689378" y="2745577"/>
        <a:ext cx="2587530" cy="2534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F2C75-E6BE-4C43-879F-CE0861346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01B9F1-D437-4B39-B021-0EF525B36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2FCD5F-0096-4888-AFDC-7C9154D9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FFB8DB-7CA9-4BDE-B40C-4A092866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B1BBBE-5F60-4607-BE86-994ECC2C6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468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5C97B-659C-4504-B911-D2542638E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D4AEB6-E1D3-4509-86F2-D484F3DD3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951D2C-6971-4CD1-88DC-93985371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44BF07-0994-42D4-B57E-3797BFA4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F6E33F-33B1-446B-9F72-9E633836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2355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9B660C-4CB1-4C1A-B322-EC66DB980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291C1A-E7C3-4E18-BC10-072B21BC5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A6DE2C7-83A9-419A-B996-6A333BC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049BD8-0A44-4F30-A56F-63A3ECB6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481D64-D852-46B7-A721-5AE2F245A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390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70C01-3D49-4953-B000-3921E5B8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B0B800-49ED-49F1-A5D1-9C5DC27FD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5F8FD-3039-4AE7-B3A8-7ED8C48E7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5281CB-C0D5-4F9D-8496-D33BAEFA6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85E1C4-DAA3-4321-90A5-71CFF5F6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9780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8141AE-465E-4FF2-8FF0-2A762784A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E7D0DB-8296-47F3-B0EE-C6106AB3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CB855D-0217-4043-9B38-B30B80860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CA399F-15E1-4BDD-BB50-918F63BF0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801984-0405-47AA-B025-E6E29BEB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6058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5CF03C-29C3-49E5-9704-1CF0B5BE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96E9C-C884-48DB-9ABD-499F4517E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EC1D78-1B34-478F-AFAF-64BE704FC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2EA7C5A-FF99-4B3A-96C3-41DBA04C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B2B55D-B18E-4AF0-BF39-229FC95D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34CCDA-68C9-4C68-941F-4910FF43B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6270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0825F-9033-487C-8E75-0DF3653A3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EAD110-3E60-404D-9D92-1369B2BAE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9A4950-4830-449C-AB69-B37EAC529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F001991-A56D-434C-90CF-DE80CCCB3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96DED84-32E3-44FA-9715-25D9BC8A0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F83B093-7128-4B39-A7E7-673A75681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A2B222F-C1F6-421F-A536-2A1C2DE7C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3FC9261-06CC-4F06-B72F-3665924B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431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64A10-5309-490E-BC2A-30E02FD0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838016-5B19-446A-B27B-C60539B2D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1164D2-DB75-4545-875F-38FB2799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3F6B59-DF6B-4E74-8926-7522BEBC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72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1F39C34-F1AF-465F-BED3-BF929A80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F8D39AB-BDC1-4569-9E36-780CA77E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D69232-BB3F-46B1-A434-3494EC900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3244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AF09B-09A7-4D64-B478-E56B6407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B370EA-D3E5-4788-BA3B-DB383CA01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C0DDE2-D8E5-4745-9EF4-CC1CBEDE9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EC9746-4DBE-44BC-93A4-41B8F509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1FC06D-E083-4B60-A7E4-67108794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589227-2EA0-4120-A020-00AD8576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949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5180B-9D57-4CED-823A-1A1008FD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AD985CD-1590-4D1C-B1C1-E1D6CE83A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66978A5-5509-47CF-B14F-5C5A5E68BD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B9E024-3AC1-4F69-A99D-9E088EBE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B81974-655C-44C8-9D2C-333DDD5C1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785103-BA3A-44CF-A523-B0E629F71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600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47F925E-A1D7-4742-9B1F-6BF6E2A7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CB221F-39F1-4F6F-99B0-3FB5328D5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078C5C-F507-4DAD-A503-AD882EA2F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67543-3C0D-42C7-80CA-73D72284F685}" type="datetimeFigureOut">
              <a:rPr lang="es-MX" smtClean="0"/>
              <a:t>12/04/21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A6FDB6-CE94-42E8-A753-225DDAFD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3A3A6-0F1B-4178-A72E-F661ADA605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04C7A-C3DD-4F85-8C18-8303D7C365A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0227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microsoft.com/office/2007/relationships/hdphoto" Target="../media/hdphoto3.wdp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8.sv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850711efce50d4cc5771?noSignUpCheck=1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9.b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1a12c5bd7225b44c900c?noSignUpCheck=1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4.b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fc34efcb254a082cc079?noSignUpCheck=1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45.bm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f26c054fceaeac949440?noSignUpCheck=1" TargetMode="Externa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bm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043d765d789447c4740b?noSignUpCheck=1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7.bm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698e1db9-5136-43f2-8c93-510feb4ef47c/ReportSectiond4aa5cfd8e7e362e73e5?noSignUpCheck=1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48.bm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99A125A3-6155-4242-A6A3-5BE0415A6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1" t="16475" r="1752" b="29247"/>
          <a:stretch/>
        </p:blipFill>
        <p:spPr>
          <a:xfrm>
            <a:off x="6097" y="-1"/>
            <a:ext cx="1218590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2" name="Picture 2" descr="BannersMesa de trabajo 1_8">
            <a:extLst>
              <a:ext uri="{FF2B5EF4-FFF2-40B4-BE49-F238E27FC236}">
                <a16:creationId xmlns:a16="http://schemas.microsoft.com/office/drawing/2014/main" id="{B77F76E9-B55F-496B-96FD-EE9415D20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1" r="15376"/>
          <a:stretch/>
        </p:blipFill>
        <p:spPr bwMode="auto">
          <a:xfrm>
            <a:off x="6117" y="9386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EA850F6-05B7-4895-A464-B04789293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695" y="1227154"/>
            <a:ext cx="9806609" cy="2900518"/>
          </a:xfrm>
        </p:spPr>
        <p:txBody>
          <a:bodyPr>
            <a:normAutofit/>
          </a:bodyPr>
          <a:lstStyle/>
          <a:p>
            <a:r>
              <a:rPr lang="es-MX" sz="4800" b="1" dirty="0">
                <a:solidFill>
                  <a:srgbClr val="FFFFFF"/>
                </a:solidFill>
              </a:rPr>
              <a:t>Análisis Estadístico y Predictivo de Datos</a:t>
            </a:r>
            <a:br>
              <a:rPr lang="es-MX" sz="4400" dirty="0">
                <a:solidFill>
                  <a:srgbClr val="FFFFFF"/>
                </a:solidFill>
              </a:rPr>
            </a:br>
            <a:r>
              <a:rPr lang="es-MX" sz="3200" dirty="0">
                <a:solidFill>
                  <a:srgbClr val="FFFFFF"/>
                </a:solidFill>
              </a:rPr>
              <a:t>Activos, bajas y talento (cultura)</a:t>
            </a:r>
            <a:endParaRPr lang="es-MX" sz="44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FFB233-C6C1-4AFB-B1C5-D27A7E2E7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487" y="4342044"/>
            <a:ext cx="9144000" cy="1098395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Grupo AXO</a:t>
            </a:r>
          </a:p>
          <a:p>
            <a:r>
              <a:rPr lang="es-MX" dirty="0">
                <a:solidFill>
                  <a:srgbClr val="FFFFFF"/>
                </a:solidFill>
              </a:rPr>
              <a:t>FULL PRICE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EE05B82-F6EE-4158-8159-F3FD9C1E6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48" y="5503079"/>
            <a:ext cx="1387642" cy="107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44" name="Picture 4" descr="Bienvenido a Grupo Axo Facturación">
            <a:extLst>
              <a:ext uri="{FF2B5EF4-FFF2-40B4-BE49-F238E27FC236}">
                <a16:creationId xmlns:a16="http://schemas.microsoft.com/office/drawing/2014/main" id="{C8DA9D08-6F67-4C76-AEF1-E2E572E9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204" y="559558"/>
            <a:ext cx="3419366" cy="16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2891D1A3-6F49-0245-8369-19DC8AC4839B}"/>
              </a:ext>
            </a:extLst>
          </p:cNvPr>
          <p:cNvSpPr txBox="1">
            <a:spLocks/>
          </p:cNvSpPr>
          <p:nvPr/>
        </p:nvSpPr>
        <p:spPr>
          <a:xfrm>
            <a:off x="4992805" y="5849440"/>
            <a:ext cx="1898639" cy="5538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rgbClr val="FFFFFF"/>
                </a:solidFill>
              </a:rPr>
              <a:t>Abril 2021</a:t>
            </a:r>
          </a:p>
        </p:txBody>
      </p:sp>
    </p:spTree>
    <p:extLst>
      <p:ext uri="{BB962C8B-B14F-4D97-AF65-F5344CB8AC3E}">
        <p14:creationId xmlns:p14="http://schemas.microsoft.com/office/powerpoint/2010/main" val="704675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4" name="257e2f18-a332-461c-bb0a-2ec8a8e91df7" descr="Image">
            <a:extLst>
              <a:ext uri="{FF2B5EF4-FFF2-40B4-BE49-F238E27FC236}">
                <a16:creationId xmlns:a16="http://schemas.microsoft.com/office/drawing/2014/main" id="{6BC80763-8AE5-4CF5-9FFA-FE60A606B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08" r="-1" b="32863"/>
          <a:stretch/>
        </p:blipFill>
        <p:spPr bwMode="auto">
          <a:xfrm>
            <a:off x="-216569" y="1282"/>
            <a:ext cx="12625137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ADFB3F8-E88A-4153-BAC1-B4DD1F9B6634}"/>
              </a:ext>
            </a:extLst>
          </p:cNvPr>
          <p:cNvSpPr txBox="1">
            <a:spLocks/>
          </p:cNvSpPr>
          <p:nvPr/>
        </p:nvSpPr>
        <p:spPr>
          <a:xfrm>
            <a:off x="661736" y="3141076"/>
            <a:ext cx="11337757" cy="1206335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MX" sz="3600" dirty="0">
                <a:solidFill>
                  <a:schemeClr val="bg1"/>
                </a:solidFill>
                <a:latin typeface="+mj-lt"/>
              </a:rPr>
              <a:t>De primera mirada, </a:t>
            </a:r>
            <a:r>
              <a:rPr lang="es-MX" sz="4000" b="1" dirty="0">
                <a:solidFill>
                  <a:schemeClr val="bg1"/>
                </a:solidFill>
                <a:latin typeface="+mj-lt"/>
              </a:rPr>
              <a:t>la antigüedad y el sueldo </a:t>
            </a:r>
            <a:r>
              <a:rPr lang="es-MX" sz="3600" dirty="0">
                <a:solidFill>
                  <a:schemeClr val="bg1"/>
                </a:solidFill>
                <a:latin typeface="+mj-lt"/>
              </a:rPr>
              <a:t>parece ser los dos elementos que pueden predecir bajas.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7F73CAB-0937-458A-9FA2-FAB9642A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Bienvenido a Grupo Axo Facturación">
            <a:extLst>
              <a:ext uri="{FF2B5EF4-FFF2-40B4-BE49-F238E27FC236}">
                <a16:creationId xmlns:a16="http://schemas.microsoft.com/office/drawing/2014/main" id="{88027B85-B069-403F-B254-3BD56D960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0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EC7FF-63E7-45F7-88AD-3578269D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788"/>
            <a:ext cx="10515600" cy="562923"/>
          </a:xfrm>
        </p:spPr>
        <p:txBody>
          <a:bodyPr>
            <a:normAutofit fontScale="90000"/>
          </a:bodyPr>
          <a:lstStyle/>
          <a:p>
            <a:r>
              <a:rPr lang="es-MX" sz="3100" dirty="0">
                <a:latin typeface="Corbel" panose="020B0503020204020204" pitchFamily="34" charset="0"/>
              </a:rPr>
              <a:t>Variables que dividen clústers de bajas en SCH</a:t>
            </a:r>
            <a:br>
              <a:rPr lang="es-MX" dirty="0"/>
            </a:br>
            <a:r>
              <a:rPr lang="es-MX" sz="2200" b="1" dirty="0"/>
              <a:t>Se valida Antiguedad en Dias combinado con el sueldo Base Mensual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E10CE10-CEEB-4F59-9DB9-D727A79A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Bienvenido a Grupo Axo Facturación">
            <a:extLst>
              <a:ext uri="{FF2B5EF4-FFF2-40B4-BE49-F238E27FC236}">
                <a16:creationId xmlns:a16="http://schemas.microsoft.com/office/drawing/2014/main" id="{663EF916-2CF0-4C74-AAAD-3C489719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14E7555-41C1-4E70-980A-C3206A9B5DBA}"/>
              </a:ext>
            </a:extLst>
          </p:cNvPr>
          <p:cNvGrpSpPr/>
          <p:nvPr/>
        </p:nvGrpSpPr>
        <p:grpSpPr>
          <a:xfrm>
            <a:off x="1070139" y="1010055"/>
            <a:ext cx="9806059" cy="4932992"/>
            <a:chOff x="1070140" y="963080"/>
            <a:chExt cx="9806059" cy="4932992"/>
          </a:xfrm>
        </p:grpSpPr>
        <p:pic>
          <p:nvPicPr>
            <p:cNvPr id="5" name="Imagen 4" descr="Gráfico&#10;&#10;Descripción generada automáticamente">
              <a:extLst>
                <a:ext uri="{FF2B5EF4-FFF2-40B4-BE49-F238E27FC236}">
                  <a16:creationId xmlns:a16="http://schemas.microsoft.com/office/drawing/2014/main" id="{033A128E-D2E9-40CB-AFCD-BFEBF999D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923"/>
            <a:stretch/>
          </p:blipFill>
          <p:spPr>
            <a:xfrm>
              <a:off x="1070140" y="963080"/>
              <a:ext cx="9806059" cy="368416"/>
            </a:xfrm>
            <a:prstGeom prst="rect">
              <a:avLst/>
            </a:prstGeom>
          </p:spPr>
        </p:pic>
        <p:pic>
          <p:nvPicPr>
            <p:cNvPr id="8" name="Imagen 7" descr="Gráfico&#10;&#10;Descripción generada automáticamente">
              <a:extLst>
                <a:ext uri="{FF2B5EF4-FFF2-40B4-BE49-F238E27FC236}">
                  <a16:creationId xmlns:a16="http://schemas.microsoft.com/office/drawing/2014/main" id="{087D3BD3-FD14-494A-AF53-46557CFB7C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16"/>
            <a:stretch/>
          </p:blipFill>
          <p:spPr>
            <a:xfrm>
              <a:off x="1070140" y="1331496"/>
              <a:ext cx="9806059" cy="456457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E05327B-453D-4E54-91E7-4F9AF2038798}"/>
              </a:ext>
            </a:extLst>
          </p:cNvPr>
          <p:cNvSpPr/>
          <p:nvPr/>
        </p:nvSpPr>
        <p:spPr>
          <a:xfrm>
            <a:off x="831673" y="1083188"/>
            <a:ext cx="1028299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5">
            <a:extLst>
              <a:ext uri="{FF2B5EF4-FFF2-40B4-BE49-F238E27FC236}">
                <a16:creationId xmlns:a16="http://schemas.microsoft.com/office/drawing/2014/main" id="{9CC9F301-4E74-904D-B3A3-228779CC11DF}"/>
              </a:ext>
            </a:extLst>
          </p:cNvPr>
          <p:cNvSpPr txBox="1"/>
          <p:nvPr/>
        </p:nvSpPr>
        <p:spPr>
          <a:xfrm>
            <a:off x="8519816" y="1824001"/>
            <a:ext cx="21468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El sueldo base es la 2ª razón de desvinculación</a:t>
            </a:r>
          </a:p>
        </p:txBody>
      </p:sp>
    </p:spTree>
    <p:extLst>
      <p:ext uri="{BB962C8B-B14F-4D97-AF65-F5344CB8AC3E}">
        <p14:creationId xmlns:p14="http://schemas.microsoft.com/office/powerpoint/2010/main" val="19944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D9DD6-1317-46B8-A3F8-30A9999D6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192848"/>
            <a:ext cx="11371237" cy="976486"/>
          </a:xfrm>
        </p:spPr>
        <p:txBody>
          <a:bodyPr>
            <a:noAutofit/>
          </a:bodyPr>
          <a:lstStyle/>
          <a:p>
            <a:r>
              <a:rPr lang="es-MX" sz="2800" b="1" dirty="0"/>
              <a:t>¿Cuáles son las variables que dividen los clúster de bajas? </a:t>
            </a:r>
            <a:br>
              <a:rPr lang="es-MX" sz="2800" dirty="0"/>
            </a:br>
            <a:r>
              <a:rPr lang="es-MX" sz="2000" dirty="0"/>
              <a:t>Razones de rotación: #1 mientras menor antigüedad tienen, más probable es que se desvinculen. </a:t>
            </a:r>
            <a:br>
              <a:rPr lang="es-MX" sz="2000" dirty="0"/>
            </a:br>
            <a:r>
              <a:rPr lang="es-MX" sz="2000" dirty="0"/>
              <a:t>N= Muestra total</a:t>
            </a:r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42059337-FB89-4576-A4F6-48A3D9E09F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" y="1341612"/>
            <a:ext cx="10515600" cy="4842620"/>
          </a:xfrm>
          <a:prstGeom prst="rect">
            <a:avLst/>
          </a:prstGeom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9EA93F0-4A70-42F4-9B38-43016530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4" descr="Bienvenido a Grupo Axo Facturación">
            <a:extLst>
              <a:ext uri="{FF2B5EF4-FFF2-40B4-BE49-F238E27FC236}">
                <a16:creationId xmlns:a16="http://schemas.microsoft.com/office/drawing/2014/main" id="{EE4B6102-A770-416D-A496-8AE120CA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5C480E8-90A2-4005-A685-60046B70466B}"/>
              </a:ext>
            </a:extLst>
          </p:cNvPr>
          <p:cNvSpPr/>
          <p:nvPr/>
        </p:nvSpPr>
        <p:spPr>
          <a:xfrm>
            <a:off x="673768" y="1475874"/>
            <a:ext cx="10282990" cy="609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37BCB52-C214-409E-9CB2-C73AC48AAEC7}"/>
              </a:ext>
            </a:extLst>
          </p:cNvPr>
          <p:cNvSpPr txBox="1"/>
          <p:nvPr/>
        </p:nvSpPr>
        <p:spPr>
          <a:xfrm>
            <a:off x="8809906" y="2219736"/>
            <a:ext cx="214685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El sueldo base es la 2ª razón de desvinculación</a:t>
            </a:r>
          </a:p>
        </p:txBody>
      </p:sp>
    </p:spTree>
    <p:extLst>
      <p:ext uri="{BB962C8B-B14F-4D97-AF65-F5344CB8AC3E}">
        <p14:creationId xmlns:p14="http://schemas.microsoft.com/office/powerpoint/2010/main" val="67572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7879D919-370C-4956-84BE-4BF6FEB8AFA8}"/>
              </a:ext>
            </a:extLst>
          </p:cNvPr>
          <p:cNvGrpSpPr/>
          <p:nvPr/>
        </p:nvGrpSpPr>
        <p:grpSpPr>
          <a:xfrm>
            <a:off x="0" y="0"/>
            <a:ext cx="12336359" cy="6863485"/>
            <a:chOff x="20" y="0"/>
            <a:chExt cx="12336359" cy="6863485"/>
          </a:xfrm>
        </p:grpSpPr>
        <p:pic>
          <p:nvPicPr>
            <p:cNvPr id="15362" name="1a4b2033-e142-47f3-bf62-f23912c1f355" descr="Image">
              <a:extLst>
                <a:ext uri="{FF2B5EF4-FFF2-40B4-BE49-F238E27FC236}">
                  <a16:creationId xmlns:a16="http://schemas.microsoft.com/office/drawing/2014/main" id="{6FEE46E2-2F38-4DF4-98B3-DC1E58775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61" r="2" b="6869"/>
            <a:stretch/>
          </p:blipFill>
          <p:spPr bwMode="auto">
            <a:xfrm>
              <a:off x="4651891" y="0"/>
              <a:ext cx="7684488" cy="6852994"/>
            </a:xfrm>
            <a:custGeom>
              <a:avLst/>
              <a:gdLst/>
              <a:ahLst/>
              <a:cxnLst/>
              <a:rect l="l" t="t" r="r" b="b"/>
              <a:pathLst>
                <a:path w="6401647" h="6852994">
                  <a:moveTo>
                    <a:pt x="354282" y="0"/>
                  </a:moveTo>
                  <a:lnTo>
                    <a:pt x="6401647" y="0"/>
                  </a:lnTo>
                  <a:lnTo>
                    <a:pt x="6401647" y="6852994"/>
                  </a:lnTo>
                  <a:lnTo>
                    <a:pt x="0" y="6852994"/>
                  </a:lnTo>
                  <a:lnTo>
                    <a:pt x="0" y="6852993"/>
                  </a:lnTo>
                  <a:lnTo>
                    <a:pt x="3528116" y="6852993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1dffb2ae-a3b9-4a38-8a80-8bb8dbfafd8d" descr="Image">
              <a:extLst>
                <a:ext uri="{FF2B5EF4-FFF2-40B4-BE49-F238E27FC236}">
                  <a16:creationId xmlns:a16="http://schemas.microsoft.com/office/drawing/2014/main" id="{0E883530-06C1-4BC1-8A4E-0AA6F68CFA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66" r="1" b="1"/>
            <a:stretch/>
          </p:blipFill>
          <p:spPr bwMode="auto">
            <a:xfrm>
              <a:off x="20" y="10"/>
              <a:ext cx="9141724" cy="6863475"/>
            </a:xfrm>
            <a:custGeom>
              <a:avLst/>
              <a:gdLst/>
              <a:ahLst/>
              <a:cxnLst/>
              <a:rect l="l" t="t" r="r" b="b"/>
              <a:pathLst>
                <a:path w="9141744" h="6863485">
                  <a:moveTo>
                    <a:pt x="0" y="0"/>
                  </a:moveTo>
                  <a:lnTo>
                    <a:pt x="5963051" y="0"/>
                  </a:lnTo>
                  <a:lnTo>
                    <a:pt x="9141744" y="6863485"/>
                  </a:lnTo>
                  <a:lnTo>
                    <a:pt x="0" y="6863485"/>
                  </a:lnTo>
                  <a:lnTo>
                    <a:pt x="0" y="0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24DB83A4-B077-4E92-B258-BE80E688574B}"/>
              </a:ext>
            </a:extLst>
          </p:cNvPr>
          <p:cNvSpPr txBox="1">
            <a:spLocks/>
          </p:cNvSpPr>
          <p:nvPr/>
        </p:nvSpPr>
        <p:spPr>
          <a:xfrm>
            <a:off x="1297627" y="1520688"/>
            <a:ext cx="10058400" cy="2553112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MX" sz="3600" dirty="0">
                <a:solidFill>
                  <a:schemeClr val="bg1"/>
                </a:solidFill>
              </a:rPr>
              <a:t>La hipótesis es que la combinación de antigüedad y mejores ingresos están causando la mayoría de las bajas en la empresa.</a:t>
            </a:r>
          </a:p>
          <a:p>
            <a:pPr algn="ctr">
              <a:spcAft>
                <a:spcPts val="600"/>
              </a:spcAft>
            </a:pPr>
            <a:r>
              <a:rPr lang="es-MX" sz="3600" dirty="0">
                <a:solidFill>
                  <a:schemeClr val="bg1"/>
                </a:solidFill>
              </a:rPr>
              <a:t>“Después de cierto tiempo, debería de ganar más”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70ABFD8-0968-4A0B-8812-38D63AF79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0943" y="6142913"/>
            <a:ext cx="868464" cy="675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4175A60C-B8A0-4EF8-A13D-17AC1D91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3" y="6042921"/>
            <a:ext cx="1442698" cy="6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C319973E-C59A-9C46-945D-0C9399C56E74}"/>
              </a:ext>
            </a:extLst>
          </p:cNvPr>
          <p:cNvSpPr txBox="1">
            <a:spLocks/>
          </p:cNvSpPr>
          <p:nvPr/>
        </p:nvSpPr>
        <p:spPr>
          <a:xfrm>
            <a:off x="1297627" y="4369743"/>
            <a:ext cx="10058400" cy="1224735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MX" sz="3200" dirty="0">
                <a:solidFill>
                  <a:schemeClr val="bg1"/>
                </a:solidFill>
              </a:rPr>
              <a:t>“La falta de incrementos anuales y el retraso de la compensación variable confirma esta percepcion”</a:t>
            </a:r>
          </a:p>
        </p:txBody>
      </p:sp>
    </p:spTree>
    <p:extLst>
      <p:ext uri="{BB962C8B-B14F-4D97-AF65-F5344CB8AC3E}">
        <p14:creationId xmlns:p14="http://schemas.microsoft.com/office/powerpoint/2010/main" val="4182324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6370A4FD-0F5D-4D97-8C9C-8C5173EA8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6" y="1387439"/>
            <a:ext cx="11511047" cy="47813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A9AEEF3-109A-45DA-A7A4-893192FD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262173"/>
            <a:ext cx="11102009" cy="854075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La antigüedad también predice rotación por motivo de baja (voluntarios)</a:t>
            </a:r>
            <a:br>
              <a:rPr lang="es-MX" sz="3600" dirty="0"/>
            </a:br>
            <a:r>
              <a:rPr lang="es-MX" sz="2000" dirty="0"/>
              <a:t>n= SCH</a:t>
            </a:r>
            <a:endParaRPr lang="es-MX" sz="360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1B1B22-749D-41A6-976D-AF8C9A65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1A400E5C-3710-4E5B-8676-15A96EAE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1CF462-48FB-4044-A89D-215B9F00AB2A}"/>
              </a:ext>
            </a:extLst>
          </p:cNvPr>
          <p:cNvSpPr/>
          <p:nvPr/>
        </p:nvSpPr>
        <p:spPr>
          <a:xfrm>
            <a:off x="2274386" y="3899394"/>
            <a:ext cx="9475701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8A60769-63E4-4E9E-B092-A52230731DCB}"/>
              </a:ext>
            </a:extLst>
          </p:cNvPr>
          <p:cNvSpPr/>
          <p:nvPr/>
        </p:nvSpPr>
        <p:spPr>
          <a:xfrm>
            <a:off x="2325104" y="4810019"/>
            <a:ext cx="9424982" cy="207063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7A6E1CA-826E-4820-A79F-0776A423EBE5}"/>
              </a:ext>
            </a:extLst>
          </p:cNvPr>
          <p:cNvSpPr/>
          <p:nvPr/>
        </p:nvSpPr>
        <p:spPr>
          <a:xfrm>
            <a:off x="2274386" y="1387438"/>
            <a:ext cx="9475701" cy="198141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49512E9-B8A9-4A92-B69C-CA2059C8147E}"/>
              </a:ext>
            </a:extLst>
          </p:cNvPr>
          <p:cNvSpPr/>
          <p:nvPr/>
        </p:nvSpPr>
        <p:spPr>
          <a:xfrm>
            <a:off x="2274385" y="5017082"/>
            <a:ext cx="9475701" cy="255339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E97C78F-743C-47D0-BDB7-67CB4382A5F9}"/>
              </a:ext>
            </a:extLst>
          </p:cNvPr>
          <p:cNvSpPr/>
          <p:nvPr/>
        </p:nvSpPr>
        <p:spPr>
          <a:xfrm>
            <a:off x="2274384" y="3450039"/>
            <a:ext cx="9475701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22FD9E-F0D5-4431-AF6F-6FE25CE8DD49}"/>
              </a:ext>
            </a:extLst>
          </p:cNvPr>
          <p:cNvSpPr/>
          <p:nvPr/>
        </p:nvSpPr>
        <p:spPr>
          <a:xfrm>
            <a:off x="2375822" y="1827564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FAB64C3-EA7B-47FB-8E2C-245422EC3A99}"/>
              </a:ext>
            </a:extLst>
          </p:cNvPr>
          <p:cNvSpPr/>
          <p:nvPr/>
        </p:nvSpPr>
        <p:spPr>
          <a:xfrm>
            <a:off x="2239254" y="2293306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532C60C-F4E8-4C65-AA07-FA2E564FE9FC}"/>
              </a:ext>
            </a:extLst>
          </p:cNvPr>
          <p:cNvSpPr/>
          <p:nvPr/>
        </p:nvSpPr>
        <p:spPr>
          <a:xfrm>
            <a:off x="2375822" y="2977875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893B742-BBEC-40BE-BDF2-EF5F7B7B9C3B}"/>
              </a:ext>
            </a:extLst>
          </p:cNvPr>
          <p:cNvSpPr/>
          <p:nvPr/>
        </p:nvSpPr>
        <p:spPr>
          <a:xfrm>
            <a:off x="2468085" y="4124072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1EAD42D-E5EF-4A80-8C95-0576D27AE488}"/>
              </a:ext>
            </a:extLst>
          </p:cNvPr>
          <p:cNvSpPr/>
          <p:nvPr/>
        </p:nvSpPr>
        <p:spPr>
          <a:xfrm>
            <a:off x="2239253" y="5288273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5" name="Picture 1" descr="page32image22711136">
            <a:extLst>
              <a:ext uri="{FF2B5EF4-FFF2-40B4-BE49-F238E27FC236}">
                <a16:creationId xmlns:a16="http://schemas.microsoft.com/office/drawing/2014/main" id="{CE363959-125A-B942-87F2-A32E0744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984" y="1505976"/>
            <a:ext cx="6144019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8">
            <a:extLst>
              <a:ext uri="{FF2B5EF4-FFF2-40B4-BE49-F238E27FC236}">
                <a16:creationId xmlns:a16="http://schemas.microsoft.com/office/drawing/2014/main" id="{4A843658-8CD7-2047-AC9D-15D17144DA31}"/>
              </a:ext>
            </a:extLst>
          </p:cNvPr>
          <p:cNvSpPr/>
          <p:nvPr/>
        </p:nvSpPr>
        <p:spPr>
          <a:xfrm>
            <a:off x="2239253" y="5489404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9940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6370A4FD-0F5D-4D97-8C9C-8C5173EA8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76" y="1387439"/>
            <a:ext cx="11511047" cy="47813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8A9AEEF3-109A-45DA-A7A4-893192FD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94" y="262173"/>
            <a:ext cx="11102009" cy="854075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La antigüedad también predice rotación por motivo de baja (involuntarios)</a:t>
            </a:r>
            <a:br>
              <a:rPr lang="es-MX" sz="3600" dirty="0"/>
            </a:br>
            <a:r>
              <a:rPr lang="es-MX" sz="2000" dirty="0"/>
              <a:t>n= SCH</a:t>
            </a:r>
            <a:endParaRPr lang="es-MX" sz="360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41B1B22-749D-41A6-976D-AF8C9A65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1A400E5C-3710-4E5B-8676-15A96EAE2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B7A6E1CA-826E-4820-A79F-0776A423EBE5}"/>
              </a:ext>
            </a:extLst>
          </p:cNvPr>
          <p:cNvSpPr/>
          <p:nvPr/>
        </p:nvSpPr>
        <p:spPr>
          <a:xfrm>
            <a:off x="2239254" y="1620048"/>
            <a:ext cx="9475701" cy="198141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C22FD9E-F0D5-4431-AF6F-6FE25CE8DD49}"/>
              </a:ext>
            </a:extLst>
          </p:cNvPr>
          <p:cNvSpPr/>
          <p:nvPr/>
        </p:nvSpPr>
        <p:spPr>
          <a:xfrm>
            <a:off x="2274384" y="2057224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FAB64C3-EA7B-47FB-8E2C-245422EC3A99}"/>
              </a:ext>
            </a:extLst>
          </p:cNvPr>
          <p:cNvSpPr/>
          <p:nvPr/>
        </p:nvSpPr>
        <p:spPr>
          <a:xfrm>
            <a:off x="2274384" y="2525423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5FF50E9-57A8-4430-A20B-E1295AE3A8A1}"/>
              </a:ext>
            </a:extLst>
          </p:cNvPr>
          <p:cNvSpPr/>
          <p:nvPr/>
        </p:nvSpPr>
        <p:spPr>
          <a:xfrm>
            <a:off x="2375822" y="2732427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96CAE0-2172-40EF-89CF-1F66681BB022}"/>
              </a:ext>
            </a:extLst>
          </p:cNvPr>
          <p:cNvSpPr/>
          <p:nvPr/>
        </p:nvSpPr>
        <p:spPr>
          <a:xfrm>
            <a:off x="2375821" y="3236671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E293DAF-4DCA-44C4-ABDC-6E782CABAF31}"/>
              </a:ext>
            </a:extLst>
          </p:cNvPr>
          <p:cNvSpPr/>
          <p:nvPr/>
        </p:nvSpPr>
        <p:spPr>
          <a:xfrm>
            <a:off x="2375820" y="3648705"/>
            <a:ext cx="9088297" cy="235987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4172B0F-D1D4-4A05-8080-4E2BCC00B872}"/>
              </a:ext>
            </a:extLst>
          </p:cNvPr>
          <p:cNvSpPr/>
          <p:nvPr/>
        </p:nvSpPr>
        <p:spPr>
          <a:xfrm>
            <a:off x="2375819" y="4371805"/>
            <a:ext cx="9088297" cy="457625"/>
          </a:xfrm>
          <a:prstGeom prst="rect">
            <a:avLst/>
          </a:prstGeom>
          <a:solidFill>
            <a:srgbClr val="EAEA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8040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54769BBF-2DC1-43EF-AE93-1A66F92A6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3" y="1329665"/>
            <a:ext cx="10910967" cy="4738722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3871AD9-911F-4762-97D9-7181E7181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4" descr="Bienvenido a Grupo Axo Facturación">
            <a:extLst>
              <a:ext uri="{FF2B5EF4-FFF2-40B4-BE49-F238E27FC236}">
                <a16:creationId xmlns:a16="http://schemas.microsoft.com/office/drawing/2014/main" id="{C6EC50E6-26DF-4E8E-8AB9-CC1D361D7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C09A690D-257D-4D92-8F75-3F12F127DD42}"/>
              </a:ext>
            </a:extLst>
          </p:cNvPr>
          <p:cNvSpPr txBox="1">
            <a:spLocks/>
          </p:cNvSpPr>
          <p:nvPr/>
        </p:nvSpPr>
        <p:spPr>
          <a:xfrm>
            <a:off x="497305" y="191069"/>
            <a:ext cx="11454063" cy="11385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400" b="1" dirty="0"/>
              <a:t>Bajas por área: </a:t>
            </a:r>
            <a:r>
              <a:rPr lang="es-MX" sz="3400" b="1" dirty="0" err="1"/>
              <a:t>retail</a:t>
            </a:r>
            <a:r>
              <a:rPr lang="es-MX" sz="3400" b="1" dirty="0"/>
              <a:t> es la más grande</a:t>
            </a:r>
            <a:br>
              <a:rPr lang="es-MX" dirty="0"/>
            </a:br>
            <a:r>
              <a:rPr lang="es-MX" sz="2000" dirty="0"/>
              <a:t>Renovación de contrato se mantiene como razón #1 seguido de incumplimiento de normas y mejores ingresos. N= SCH.</a:t>
            </a:r>
            <a:br>
              <a:rPr lang="es-MX" sz="1800" dirty="0"/>
            </a:br>
            <a:endParaRPr lang="es-MX" sz="1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C8B9F6-1538-493A-8130-439C124F6170}"/>
              </a:ext>
            </a:extLst>
          </p:cNvPr>
          <p:cNvSpPr txBox="1"/>
          <p:nvPr/>
        </p:nvSpPr>
        <p:spPr>
          <a:xfrm>
            <a:off x="3575713" y="1331735"/>
            <a:ext cx="180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Incumplimiento de normas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0F020F4-9CC2-4CC6-962A-B2212DF5956D}"/>
              </a:ext>
            </a:extLst>
          </p:cNvPr>
          <p:cNvSpPr txBox="1"/>
          <p:nvPr/>
        </p:nvSpPr>
        <p:spPr>
          <a:xfrm>
            <a:off x="1733266" y="1328523"/>
            <a:ext cx="13511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Cierre de tiendas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6C34995-EB17-42B3-B403-E13E35BFED7E}"/>
              </a:ext>
            </a:extLst>
          </p:cNvPr>
          <p:cNvSpPr txBox="1"/>
          <p:nvPr/>
        </p:nvSpPr>
        <p:spPr>
          <a:xfrm>
            <a:off x="8830102" y="1328523"/>
            <a:ext cx="1187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Mejores ingresos</a:t>
            </a:r>
          </a:p>
        </p:txBody>
      </p:sp>
      <p:sp>
        <p:nvSpPr>
          <p:cNvPr id="13" name="Cerrar llave 12">
            <a:extLst>
              <a:ext uri="{FF2B5EF4-FFF2-40B4-BE49-F238E27FC236}">
                <a16:creationId xmlns:a16="http://schemas.microsoft.com/office/drawing/2014/main" id="{24349A10-6EFA-4E5C-874E-AE9D2D62E621}"/>
              </a:ext>
            </a:extLst>
          </p:cNvPr>
          <p:cNvSpPr/>
          <p:nvPr/>
        </p:nvSpPr>
        <p:spPr>
          <a:xfrm>
            <a:off x="2906974" y="1851743"/>
            <a:ext cx="177422" cy="330711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30EB82D-6F57-4071-9720-8B076D7F4EF9}"/>
              </a:ext>
            </a:extLst>
          </p:cNvPr>
          <p:cNvSpPr txBox="1"/>
          <p:nvPr/>
        </p:nvSpPr>
        <p:spPr>
          <a:xfrm>
            <a:off x="3455158" y="3114250"/>
            <a:ext cx="410570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En orden de peso: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Reducción de personal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Mejores ingresos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Bajo desempeño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1400" dirty="0"/>
              <a:t>Abandono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7F55E0-6733-42FF-9E4C-5E2F2089CF75}"/>
              </a:ext>
            </a:extLst>
          </p:cNvPr>
          <p:cNvSpPr txBox="1"/>
          <p:nvPr/>
        </p:nvSpPr>
        <p:spPr>
          <a:xfrm>
            <a:off x="1197590" y="5391253"/>
            <a:ext cx="655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 err="1"/>
              <a:t>eCommerce</a:t>
            </a:r>
            <a:r>
              <a:rPr lang="es-MX" sz="1400" dirty="0"/>
              <a:t>: </a:t>
            </a:r>
            <a:r>
              <a:rPr lang="es-MX" sz="1400" dirty="0" err="1"/>
              <a:t>Millenials</a:t>
            </a:r>
            <a:r>
              <a:rPr lang="es-MX" sz="1400" dirty="0"/>
              <a:t> y razón número 1 de baja son mejores ingresos</a:t>
            </a:r>
          </a:p>
        </p:txBody>
      </p:sp>
    </p:spTree>
    <p:extLst>
      <p:ext uri="{BB962C8B-B14F-4D97-AF65-F5344CB8AC3E}">
        <p14:creationId xmlns:p14="http://schemas.microsoft.com/office/powerpoint/2010/main" val="332300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21755E18-BC3F-48B1-AAE5-9CE10B418679}"/>
              </a:ext>
            </a:extLst>
          </p:cNvPr>
          <p:cNvGrpSpPr/>
          <p:nvPr/>
        </p:nvGrpSpPr>
        <p:grpSpPr>
          <a:xfrm>
            <a:off x="159500" y="1869744"/>
            <a:ext cx="11873000" cy="3780430"/>
            <a:chOff x="-1" y="1433016"/>
            <a:chExt cx="11873000" cy="3780430"/>
          </a:xfrm>
        </p:grpSpPr>
        <p:pic>
          <p:nvPicPr>
            <p:cNvPr id="4" name="Imagen 3" descr="Gráfico, Gráfico de barras&#10;&#10;Descripción generada automáticamente">
              <a:extLst>
                <a:ext uri="{FF2B5EF4-FFF2-40B4-BE49-F238E27FC236}">
                  <a16:creationId xmlns:a16="http://schemas.microsoft.com/office/drawing/2014/main" id="{BBD482B2-8191-4AC7-9CB1-514DC9A3A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588"/>
            <a:stretch/>
          </p:blipFill>
          <p:spPr>
            <a:xfrm>
              <a:off x="0" y="1433016"/>
              <a:ext cx="11872999" cy="3452883"/>
            </a:xfrm>
            <a:prstGeom prst="rect">
              <a:avLst/>
            </a:prstGeom>
          </p:spPr>
        </p:pic>
        <p:pic>
          <p:nvPicPr>
            <p:cNvPr id="5" name="Imagen 4" descr="Gráfico, Gráfico de barras&#10;&#10;Descripción generada automáticamente">
              <a:extLst>
                <a:ext uri="{FF2B5EF4-FFF2-40B4-BE49-F238E27FC236}">
                  <a16:creationId xmlns:a16="http://schemas.microsoft.com/office/drawing/2014/main" id="{21188C68-80DD-498C-A615-EBA0DD0D4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941"/>
            <a:stretch/>
          </p:blipFill>
          <p:spPr>
            <a:xfrm>
              <a:off x="-1" y="4885899"/>
              <a:ext cx="11872999" cy="327547"/>
            </a:xfrm>
            <a:prstGeom prst="rect">
              <a:avLst/>
            </a:prstGeom>
          </p:spPr>
        </p:pic>
      </p:grpSp>
      <p:sp>
        <p:nvSpPr>
          <p:cNvPr id="7" name="Título 1">
            <a:extLst>
              <a:ext uri="{FF2B5EF4-FFF2-40B4-BE49-F238E27FC236}">
                <a16:creationId xmlns:a16="http://schemas.microsoft.com/office/drawing/2014/main" id="{5F2175F1-42E7-4D0B-ACCD-9223A1F58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20"/>
          </a:xfrm>
        </p:spPr>
        <p:txBody>
          <a:bodyPr>
            <a:noAutofit/>
          </a:bodyPr>
          <a:lstStyle/>
          <a:p>
            <a:r>
              <a:rPr lang="es-MX" sz="2800" b="1" dirty="0"/>
              <a:t>Si bien la antigüedad predice rotación en toda la empresa, no es la misma en cada marca: </a:t>
            </a:r>
            <a:br>
              <a:rPr lang="es-MX" sz="2800" dirty="0"/>
            </a:br>
            <a:r>
              <a:rPr lang="es-MX" sz="2000" dirty="0"/>
              <a:t>n= SCH</a:t>
            </a:r>
            <a:endParaRPr lang="es-MX" sz="2800" dirty="0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5E2FBD11-21D8-4028-B743-111B9DF7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5A0CD04D-E2F2-4891-A1C1-46BA6FE4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A0D6276-7BC8-4949-A56C-28CFD66EB2A5}"/>
              </a:ext>
            </a:extLst>
          </p:cNvPr>
          <p:cNvSpPr/>
          <p:nvPr/>
        </p:nvSpPr>
        <p:spPr>
          <a:xfrm>
            <a:off x="1951630" y="1774209"/>
            <a:ext cx="1037230" cy="372583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3356CCD-A86E-4B9B-898F-16832C5E5068}"/>
              </a:ext>
            </a:extLst>
          </p:cNvPr>
          <p:cNvSpPr txBox="1"/>
          <p:nvPr/>
        </p:nvSpPr>
        <p:spPr>
          <a:xfrm>
            <a:off x="4382283" y="1428770"/>
            <a:ext cx="5564215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MX" sz="1400" dirty="0"/>
              <a:t>En SCH se mantiene la mayoría de la rotación en los primeros 2 años. </a:t>
            </a:r>
            <a:endParaRPr lang="es-MX" sz="1400" b="1" dirty="0"/>
          </a:p>
        </p:txBody>
      </p:sp>
    </p:spTree>
    <p:extLst>
      <p:ext uri="{BB962C8B-B14F-4D97-AF65-F5344CB8AC3E}">
        <p14:creationId xmlns:p14="http://schemas.microsoft.com/office/powerpoint/2010/main" val="2788001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aptura de pantalla de computadora&#10;&#10;Descripción generada automáticamente con confianza media">
            <a:extLst>
              <a:ext uri="{FF2B5EF4-FFF2-40B4-BE49-F238E27FC236}">
                <a16:creationId xmlns:a16="http://schemas.microsoft.com/office/drawing/2014/main" id="{6267AC38-F58F-4455-BE0F-37324C27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2" y="1181686"/>
            <a:ext cx="11063368" cy="486731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6D157AB-AADC-4A12-9997-27080DA4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776"/>
            <a:ext cx="10515600" cy="816561"/>
          </a:xfrm>
        </p:spPr>
        <p:txBody>
          <a:bodyPr>
            <a:noAutofit/>
          </a:bodyPr>
          <a:lstStyle/>
          <a:p>
            <a:r>
              <a:rPr lang="es-MX" sz="2800" b="1" dirty="0"/>
              <a:t>Factores de Rotación por marca SCH: </a:t>
            </a:r>
            <a:br>
              <a:rPr lang="es-MX" sz="2800" b="1" dirty="0"/>
            </a:br>
            <a:r>
              <a:rPr lang="es-MX" sz="2000" b="1" dirty="0"/>
              <a:t>Incumplimiento de normas, mejores ingresos, falta de probidad comprobada y falta de desarrollo.</a:t>
            </a:r>
            <a:endParaRPr lang="es-MX" sz="2800" b="1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21D6AF44-5BAE-4867-BF13-FA2639FFE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Bienvenido a Grupo Axo Facturación">
            <a:extLst>
              <a:ext uri="{FF2B5EF4-FFF2-40B4-BE49-F238E27FC236}">
                <a16:creationId xmlns:a16="http://schemas.microsoft.com/office/drawing/2014/main" id="{B89EF684-2161-4BED-A54A-37C98BE35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4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ommy Hilfiger, 50 razones para celebrar en México">
            <a:extLst>
              <a:ext uri="{FF2B5EF4-FFF2-40B4-BE49-F238E27FC236}">
                <a16:creationId xmlns:a16="http://schemas.microsoft.com/office/drawing/2014/main" id="{0209C089-B990-406B-ABA5-C80837C38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556" r="9091" b="1012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801C462-A599-4A38-8940-B856386FA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" t="16475" r="1752" b="29247"/>
          <a:stretch/>
        </p:blipFill>
        <p:spPr>
          <a:xfrm>
            <a:off x="0" y="0"/>
            <a:ext cx="121859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496ACED-9F6B-4CC5-A927-FB932E0FA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764612"/>
            <a:ext cx="5442280" cy="22562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6DB995F0-C92A-47F9-B856-4FFE6229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252" y="3840991"/>
            <a:ext cx="3390127" cy="1415839"/>
          </a:xfrm>
        </p:spPr>
        <p:txBody>
          <a:bodyPr>
            <a:normAutofit/>
          </a:bodyPr>
          <a:lstStyle/>
          <a:p>
            <a:pPr algn="l"/>
            <a:r>
              <a:rPr lang="es-MX" sz="4400" dirty="0"/>
              <a:t>Activos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491B798-8B6D-446A-9311-39EC8F218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57" y="5517446"/>
            <a:ext cx="1387642" cy="107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4" descr="Bienvenido a Grupo Axo Facturación">
            <a:extLst>
              <a:ext uri="{FF2B5EF4-FFF2-40B4-BE49-F238E27FC236}">
                <a16:creationId xmlns:a16="http://schemas.microsoft.com/office/drawing/2014/main" id="{B5E16DC6-1639-45FC-8584-82B2808FC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41" y="5737841"/>
            <a:ext cx="1809562" cy="8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Badge 3 with solid fill">
            <a:extLst>
              <a:ext uri="{FF2B5EF4-FFF2-40B4-BE49-F238E27FC236}">
                <a16:creationId xmlns:a16="http://schemas.microsoft.com/office/drawing/2014/main" id="{DA1DEA71-694F-D342-8D31-1018A65BA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1150" y="4418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4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8573e620-089f-4475-b2b4-e94f8cbed6b2" descr="Image">
            <a:extLst>
              <a:ext uri="{FF2B5EF4-FFF2-40B4-BE49-F238E27FC236}">
                <a16:creationId xmlns:a16="http://schemas.microsoft.com/office/drawing/2014/main" id="{511717B4-5027-461C-9F04-7B42C9B90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4A32E33-B174-4196-B035-EF07B819BABD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MX" sz="3600" dirty="0">
                <a:solidFill>
                  <a:schemeClr val="bg1"/>
                </a:solidFill>
              </a:rPr>
              <a:t>Analíticos y Modelos Predictivos:</a:t>
            </a:r>
          </a:p>
          <a:p>
            <a:pPr>
              <a:spcAft>
                <a:spcPts val="600"/>
              </a:spcAft>
            </a:pPr>
            <a:endParaRPr lang="es-MX" sz="3600" dirty="0">
              <a:solidFill>
                <a:schemeClr val="bg1"/>
              </a:solidFill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648F776C-3EAF-48FF-BCC4-4F236EC0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943" y="6142913"/>
            <a:ext cx="868464" cy="675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Bienvenido a Grupo Axo Facturación">
            <a:extLst>
              <a:ext uri="{FF2B5EF4-FFF2-40B4-BE49-F238E27FC236}">
                <a16:creationId xmlns:a16="http://schemas.microsoft.com/office/drawing/2014/main" id="{ABE8F5FA-158F-4191-AAE6-CD3C695D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3" y="6042921"/>
            <a:ext cx="1442698" cy="6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9DB390E5-AE2F-474D-A207-1B495DF3F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1017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3F167-40E2-4300-BD32-37CB48EA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5965"/>
            <a:ext cx="11072854" cy="1325563"/>
          </a:xfrm>
        </p:spPr>
        <p:txBody>
          <a:bodyPr>
            <a:normAutofit/>
          </a:bodyPr>
          <a:lstStyle/>
          <a:p>
            <a:r>
              <a:rPr lang="es-MX" sz="2800" b="1" dirty="0"/>
              <a:t>Con el algoritmo UMAP para predecir la población de activos se encontraron 3 clústers. </a:t>
            </a:r>
          </a:p>
        </p:txBody>
      </p:sp>
      <p:pic>
        <p:nvPicPr>
          <p:cNvPr id="5" name="Imagen 4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0BA5AA4A-4E5C-4E8C-ACA3-653E7293E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6" y="1690687"/>
            <a:ext cx="11309685" cy="443739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DC1101-22F8-477D-888A-AB0D046A566B}"/>
              </a:ext>
            </a:extLst>
          </p:cNvPr>
          <p:cNvSpPr txBox="1"/>
          <p:nvPr/>
        </p:nvSpPr>
        <p:spPr>
          <a:xfrm>
            <a:off x="1645710" y="1974391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Activos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B1D73CC7-6044-4116-8F9A-99CDE1D9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icture 4" descr="Bienvenido a Grupo Axo Facturación">
            <a:extLst>
              <a:ext uri="{FF2B5EF4-FFF2-40B4-BE49-F238E27FC236}">
                <a16:creationId xmlns:a16="http://schemas.microsoft.com/office/drawing/2014/main" id="{91C78F35-C783-49F6-AAFC-0BA07D03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4FA677C7-227E-4759-B4E4-ECB1BA3F6EAE}"/>
              </a:ext>
            </a:extLst>
          </p:cNvPr>
          <p:cNvSpPr txBox="1"/>
          <p:nvPr/>
        </p:nvSpPr>
        <p:spPr>
          <a:xfrm>
            <a:off x="7397720" y="6351573"/>
            <a:ext cx="5196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n= 2134 personas. Activos 2020 y 2021, ICA, SCH.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7ACF626-5946-4735-B295-419C4D702469}"/>
              </a:ext>
            </a:extLst>
          </p:cNvPr>
          <p:cNvSpPr txBox="1"/>
          <p:nvPr/>
        </p:nvSpPr>
        <p:spPr>
          <a:xfrm>
            <a:off x="10082365" y="5415889"/>
            <a:ext cx="175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 = 2134</a:t>
            </a:r>
          </a:p>
        </p:txBody>
      </p:sp>
    </p:spTree>
    <p:extLst>
      <p:ext uri="{BB962C8B-B14F-4D97-AF65-F5344CB8AC3E}">
        <p14:creationId xmlns:p14="http://schemas.microsoft.com/office/powerpoint/2010/main" val="2355244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462CBACC-6A66-4B62-B585-9A4E64A91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26" y="1169334"/>
            <a:ext cx="10153724" cy="5115739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ECDD30D-0002-461F-9032-7784A49F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192848"/>
            <a:ext cx="10515600" cy="976486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¿Cuáles son las variables que dividen los clúster de activos? Razones de permanencia: #1 el jefe inmediato.</a:t>
            </a:r>
            <a:br>
              <a:rPr lang="es-MX" sz="2800" dirty="0"/>
            </a:br>
            <a:r>
              <a:rPr lang="es-MX" sz="2200" dirty="0"/>
              <a:t>N= SCH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1EDD65-A71E-4C82-84BB-0485E6F1778E}"/>
              </a:ext>
            </a:extLst>
          </p:cNvPr>
          <p:cNvSpPr txBox="1"/>
          <p:nvPr/>
        </p:nvSpPr>
        <p:spPr>
          <a:xfrm>
            <a:off x="8568187" y="1951672"/>
            <a:ext cx="2146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jefe inmediato, la compañía, la VP y el sueldo mensual son los principales factores de permanencia. 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2E251AE-0C20-454A-A834-8C2F2C5AA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1F18BD86-6822-429E-AD3A-FB08888EA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57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765DDEEE-42BA-40B9-A346-395EF7ACD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8" y="1513268"/>
            <a:ext cx="11028122" cy="451904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A574798-6D67-43C5-9B91-7E955D71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192848"/>
            <a:ext cx="10515600" cy="976486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¿Cuáles son las variables que dividen los clúster de activos? Razones de permanencia: #1 el jefe inmediato.</a:t>
            </a:r>
            <a:br>
              <a:rPr lang="es-MX" sz="2800" dirty="0"/>
            </a:br>
            <a:r>
              <a:rPr lang="es-MX" sz="2200" dirty="0"/>
              <a:t>N= </a:t>
            </a:r>
            <a:r>
              <a:rPr lang="es-MX" sz="2200" dirty="0" err="1"/>
              <a:t>eCommerce</a:t>
            </a:r>
            <a:endParaRPr lang="es-MX" sz="2200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BDC3D7B3-3A73-4CEE-84B9-C2889790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4" descr="Bienvenido a Grupo Axo Facturación">
            <a:extLst>
              <a:ext uri="{FF2B5EF4-FFF2-40B4-BE49-F238E27FC236}">
                <a16:creationId xmlns:a16="http://schemas.microsoft.com/office/drawing/2014/main" id="{D8C2BB2E-EE51-4BA6-8CE2-8C73341AB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6">
            <a:extLst>
              <a:ext uri="{FF2B5EF4-FFF2-40B4-BE49-F238E27FC236}">
                <a16:creationId xmlns:a16="http://schemas.microsoft.com/office/drawing/2014/main" id="{61E93C61-5694-CB49-881B-879756268484}"/>
              </a:ext>
            </a:extLst>
          </p:cNvPr>
          <p:cNvSpPr txBox="1"/>
          <p:nvPr/>
        </p:nvSpPr>
        <p:spPr>
          <a:xfrm>
            <a:off x="8568187" y="2370772"/>
            <a:ext cx="21468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jefe inmediato, la compañía, la VP y el sueldo mensual son los principales factores de permanencia. </a:t>
            </a:r>
          </a:p>
        </p:txBody>
      </p:sp>
    </p:spTree>
    <p:extLst>
      <p:ext uri="{BB962C8B-B14F-4D97-AF65-F5344CB8AC3E}">
        <p14:creationId xmlns:p14="http://schemas.microsoft.com/office/powerpoint/2010/main" val="178451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706BCB4-6CD2-4B54-9E7A-9B4183EB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3462"/>
            <a:ext cx="10515600" cy="802493"/>
          </a:xfrm>
        </p:spPr>
        <p:txBody>
          <a:bodyPr>
            <a:noAutofit/>
          </a:bodyPr>
          <a:lstStyle/>
          <a:p>
            <a:r>
              <a:rPr lang="es-MX" sz="2800" b="1" dirty="0"/>
              <a:t>Los Z y Y son los que más se quedan activos en la empresa.. pero también son los de mas bajas</a:t>
            </a:r>
            <a:br>
              <a:rPr lang="es-MX" sz="2800" dirty="0"/>
            </a:br>
            <a:r>
              <a:rPr lang="es-MX" sz="2000" dirty="0"/>
              <a:t>Insight: es clave parea la empresa atraer a estas generaciones, y retenerlas </a:t>
            </a:r>
          </a:p>
        </p:txBody>
      </p:sp>
      <p:pic>
        <p:nvPicPr>
          <p:cNvPr id="6" name="Imagen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8453053-EA10-4C46-A7F0-961890E2E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4632"/>
            <a:ext cx="12192000" cy="4138863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A8C28D6-90C8-4CB9-9701-5C5EE2F28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Bienvenido a Grupo Axo Facturación">
            <a:extLst>
              <a:ext uri="{FF2B5EF4-FFF2-40B4-BE49-F238E27FC236}">
                <a16:creationId xmlns:a16="http://schemas.microsoft.com/office/drawing/2014/main" id="{B0EF8427-21AC-4036-B08F-96B4E1952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5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DACBD5B1-84E4-453F-A8F7-4F0255195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5" y="1237175"/>
            <a:ext cx="11422967" cy="490695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7BCB52-C214-409E-9CB2-C73AC48AAEC7}"/>
              </a:ext>
            </a:extLst>
          </p:cNvPr>
          <p:cNvSpPr txBox="1"/>
          <p:nvPr/>
        </p:nvSpPr>
        <p:spPr>
          <a:xfrm>
            <a:off x="9055867" y="2087204"/>
            <a:ext cx="2146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generación, la compañía, el sueldo mensual y VP también son razones para quedarme.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04C0D87-D90E-4FF8-B90D-62FED645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4" y="192848"/>
            <a:ext cx="10515600" cy="976486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¿Cuáles son las variables que dividen los clúster de activos? Razones de permanencia: #1 el jefe inmediato.</a:t>
            </a:r>
            <a:br>
              <a:rPr lang="es-MX" sz="2800" dirty="0"/>
            </a:br>
            <a:r>
              <a:rPr lang="es-MX" sz="2200" dirty="0"/>
              <a:t>N= toda la muestra (ICA + SCH)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04E9C4C-BD67-455A-8102-6715B0598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4" descr="Bienvenido a Grupo Axo Facturación">
            <a:extLst>
              <a:ext uri="{FF2B5EF4-FFF2-40B4-BE49-F238E27FC236}">
                <a16:creationId xmlns:a16="http://schemas.microsoft.com/office/drawing/2014/main" id="{DB08F97A-C5C7-49F2-B308-315A626C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upo Axo®: Vida en la empresa | LinkedIn">
            <a:extLst>
              <a:ext uri="{FF2B5EF4-FFF2-40B4-BE49-F238E27FC236}">
                <a16:creationId xmlns:a16="http://schemas.microsoft.com/office/drawing/2014/main" id="{79579121-4419-4112-AE11-2E0866931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4" r="3897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B13B2530-9004-4828-ADDB-4E47BAED2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1" t="16475" r="1752" b="29247"/>
          <a:stretch/>
        </p:blipFill>
        <p:spPr>
          <a:xfrm>
            <a:off x="6097" y="-1"/>
            <a:ext cx="121859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80BDCBC4-0325-4BE2-9B06-317198E7A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3988708"/>
            <a:ext cx="9906000" cy="192224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E148D2-9D45-4A69-BDAE-C0B0A0211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8541" y="4285653"/>
            <a:ext cx="9067800" cy="1298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solidFill>
                  <a:srgbClr val="FFFFFF"/>
                </a:solidFill>
              </a:rPr>
              <a:t>Encuesta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Talento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32F46FEE-5951-4C34-8FAB-2DE8CD896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57" y="5517446"/>
            <a:ext cx="1387642" cy="107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4" descr="Bienvenido a Grupo Axo Facturación">
            <a:extLst>
              <a:ext uri="{FF2B5EF4-FFF2-40B4-BE49-F238E27FC236}">
                <a16:creationId xmlns:a16="http://schemas.microsoft.com/office/drawing/2014/main" id="{59D05AE7-E504-432C-8836-829861B0E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41" y="5737841"/>
            <a:ext cx="1809562" cy="8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Badge 4 with solid fill">
            <a:extLst>
              <a:ext uri="{FF2B5EF4-FFF2-40B4-BE49-F238E27FC236}">
                <a16:creationId xmlns:a16="http://schemas.microsoft.com/office/drawing/2014/main" id="{48DDF9B1-B552-454B-B6F1-38739D631C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744" y="44490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4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D319CE6A-CC1D-4B5E-BF9C-B944F59C45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1106905"/>
            <a:ext cx="11781692" cy="5053264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C563DB9-0C2C-4571-8CB9-104219CF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129375"/>
            <a:ext cx="11781692" cy="977529"/>
          </a:xfrm>
        </p:spPr>
        <p:txBody>
          <a:bodyPr>
            <a:noAutofit/>
          </a:bodyPr>
          <a:lstStyle/>
          <a:p>
            <a:r>
              <a:rPr lang="es-MX" sz="2800" b="1" dirty="0"/>
              <a:t>Lo primero que hicimos fue entender bien las preguntas que componen la encuesta y si hay coincidencia entre los participantes: parece paradójico el resultado de estas 2 preguntas: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871369-9899-4705-A3EE-71C1449B3511}"/>
              </a:ext>
            </a:extLst>
          </p:cNvPr>
          <p:cNvSpPr/>
          <p:nvPr/>
        </p:nvSpPr>
        <p:spPr>
          <a:xfrm>
            <a:off x="205154" y="3064042"/>
            <a:ext cx="3243899" cy="1283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1C34B0D-5B5F-447C-9C7A-412479AD74CB}"/>
              </a:ext>
            </a:extLst>
          </p:cNvPr>
          <p:cNvSpPr/>
          <p:nvPr/>
        </p:nvSpPr>
        <p:spPr>
          <a:xfrm>
            <a:off x="205154" y="1676400"/>
            <a:ext cx="3243899" cy="1283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F15DEAC2-7540-4A61-AE04-2FB92CDD430A}"/>
              </a:ext>
            </a:extLst>
          </p:cNvPr>
          <p:cNvSpPr/>
          <p:nvPr/>
        </p:nvSpPr>
        <p:spPr>
          <a:xfrm>
            <a:off x="0" y="4026568"/>
            <a:ext cx="368968" cy="12833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B85F64FC-885A-4AA4-9677-B4C27B0F9ECD}"/>
              </a:ext>
            </a:extLst>
          </p:cNvPr>
          <p:cNvSpPr/>
          <p:nvPr/>
        </p:nvSpPr>
        <p:spPr>
          <a:xfrm>
            <a:off x="10335" y="5229725"/>
            <a:ext cx="368968" cy="128337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5065EB3-3BFE-40BF-A17A-0A19CE58B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4" descr="Bienvenido a Grupo Axo Facturación">
            <a:extLst>
              <a:ext uri="{FF2B5EF4-FFF2-40B4-BE49-F238E27FC236}">
                <a16:creationId xmlns:a16="http://schemas.microsoft.com/office/drawing/2014/main" id="{8CD0B9D1-E8E9-496C-BA20-A785741E6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974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1C2BC7-B3EE-42BB-9415-EFDF2777E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" y="219352"/>
            <a:ext cx="11529392" cy="615130"/>
          </a:xfrm>
        </p:spPr>
        <p:txBody>
          <a:bodyPr>
            <a:noAutofit/>
          </a:bodyPr>
          <a:lstStyle/>
          <a:p>
            <a:r>
              <a:rPr lang="es-MX" sz="2000" dirty="0"/>
              <a:t>Con el objetivo de poder sugerir </a:t>
            </a:r>
            <a:r>
              <a:rPr lang="es-MX" sz="2000" dirty="0" err="1"/>
              <a:t>insights</a:t>
            </a:r>
            <a:r>
              <a:rPr lang="es-MX" sz="2000" dirty="0"/>
              <a:t> accionables, quisimos descubrir cuáles variables impactan el modelo.  Hay 2 segmentos que pueden predecir (92% de validez) la encuesta de talento:</a:t>
            </a:r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39560FD-B1A2-40F8-81E8-05F88B25C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8" y="980256"/>
            <a:ext cx="11926964" cy="501949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8D6555A7-58F0-4F85-9449-B868B709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Bienvenido a Grupo Axo Facturación">
            <a:extLst>
              <a:ext uri="{FF2B5EF4-FFF2-40B4-BE49-F238E27FC236}">
                <a16:creationId xmlns:a16="http://schemas.microsoft.com/office/drawing/2014/main" id="{91E0B973-EDD8-4375-AA14-2E68FD41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35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DEE0CF-99B6-48E3-96BA-47AA097E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2" y="165552"/>
            <a:ext cx="11951368" cy="1325563"/>
          </a:xfrm>
        </p:spPr>
        <p:txBody>
          <a:bodyPr>
            <a:noAutofit/>
          </a:bodyPr>
          <a:lstStyle/>
          <a:p>
            <a:r>
              <a:rPr lang="es-MX" sz="2800" b="1" dirty="0"/>
              <a:t>¿Cuáles variables dividen la encuesta? </a:t>
            </a:r>
            <a:br>
              <a:rPr lang="es-MX" sz="2800" dirty="0"/>
            </a:br>
            <a:r>
              <a:rPr lang="es-MX" sz="1800" b="1" dirty="0"/>
              <a:t>Las acciones que tomemos para impactar el nivel de satisfacción de trabajar en Grupo AXO, mueve el resto de los resultados de la encuesta</a:t>
            </a:r>
            <a:r>
              <a:rPr lang="es-MX" sz="1600" b="1" dirty="0"/>
              <a:t>.  </a:t>
            </a:r>
            <a:endParaRPr lang="es-MX" sz="1800" b="1" dirty="0"/>
          </a:p>
        </p:txBody>
      </p:sp>
      <p:pic>
        <p:nvPicPr>
          <p:cNvPr id="4" name="Imagen 3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71B1BCFC-35C5-4D3B-AE1B-51AAB8DAB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1116"/>
            <a:ext cx="12192000" cy="5253722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481D1C97-8794-404F-976C-12DBDF826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640" y="6188074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Bienvenido a Grupo Axo Facturación">
            <a:extLst>
              <a:ext uri="{FF2B5EF4-FFF2-40B4-BE49-F238E27FC236}">
                <a16:creationId xmlns:a16="http://schemas.microsoft.com/office/drawing/2014/main" id="{5D7B90FA-ED03-477B-A686-4C67924AD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188075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3C1D762-9067-4986-89DD-061F13692629}"/>
              </a:ext>
            </a:extLst>
          </p:cNvPr>
          <p:cNvSpPr/>
          <p:nvPr/>
        </p:nvSpPr>
        <p:spPr>
          <a:xfrm>
            <a:off x="240631" y="1892967"/>
            <a:ext cx="6240379" cy="240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Accionable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D7DF21-86CD-4B16-9D17-DA0221F87AA5}"/>
              </a:ext>
            </a:extLst>
          </p:cNvPr>
          <p:cNvSpPr/>
          <p:nvPr/>
        </p:nvSpPr>
        <p:spPr>
          <a:xfrm>
            <a:off x="245807" y="2294818"/>
            <a:ext cx="6240379" cy="240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Accionable</a:t>
            </a:r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B7B5C09F-DBA8-A248-AA05-2515F57CA4E4}"/>
              </a:ext>
            </a:extLst>
          </p:cNvPr>
          <p:cNvSpPr/>
          <p:nvPr/>
        </p:nvSpPr>
        <p:spPr>
          <a:xfrm>
            <a:off x="240630" y="2816985"/>
            <a:ext cx="6240379" cy="240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Accionable</a:t>
            </a:r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54A97DAC-53D3-4949-9F6A-227D8773DC07}"/>
              </a:ext>
            </a:extLst>
          </p:cNvPr>
          <p:cNvSpPr/>
          <p:nvPr/>
        </p:nvSpPr>
        <p:spPr>
          <a:xfrm>
            <a:off x="240630" y="3094091"/>
            <a:ext cx="6240379" cy="24063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Accionable</a:t>
            </a:r>
          </a:p>
        </p:txBody>
      </p:sp>
    </p:spTree>
    <p:extLst>
      <p:ext uri="{BB962C8B-B14F-4D97-AF65-F5344CB8AC3E}">
        <p14:creationId xmlns:p14="http://schemas.microsoft.com/office/powerpoint/2010/main" val="240923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DCBAB-C115-4356-A92D-D4A32452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1012"/>
            <a:ext cx="10515600" cy="675884"/>
          </a:xfrm>
        </p:spPr>
        <p:txBody>
          <a:bodyPr>
            <a:noAutofit/>
          </a:bodyPr>
          <a:lstStyle/>
          <a:p>
            <a:r>
              <a:rPr lang="es-MX" sz="2800" b="1" dirty="0"/>
              <a:t>En el Corporativo se mantienen los 2 clústers, en este caso se juntan las preguntas “Me siento orgulloso…” con “En general estoy satisfecho…” como predictivas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5BF3B8DC-D743-4DBB-B6C1-171B70201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096780"/>
              </p:ext>
            </p:extLst>
          </p:nvPr>
        </p:nvGraphicFramePr>
        <p:xfrm>
          <a:off x="838201" y="1308296"/>
          <a:ext cx="10515600" cy="5068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235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63206c7a-4bf1-4059-abc8-67c5e8a69f93" descr="Image">
            <a:extLst>
              <a:ext uri="{FF2B5EF4-FFF2-40B4-BE49-F238E27FC236}">
                <a16:creationId xmlns:a16="http://schemas.microsoft.com/office/drawing/2014/main" id="{57836C4F-1CF7-4B54-9729-B3303EEE6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6" t="50057" r="3373" b="31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18575A81-D4F1-488B-8CBA-3DB958E835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" t="16475" r="1752" b="29247"/>
          <a:stretch/>
        </p:blipFill>
        <p:spPr>
          <a:xfrm>
            <a:off x="6097" y="-1"/>
            <a:ext cx="121859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CBEE2C6-CD50-4EE4-A506-ADAAEFBC0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7170" y="1381998"/>
            <a:ext cx="9144000" cy="2387600"/>
          </a:xfrm>
        </p:spPr>
        <p:txBody>
          <a:bodyPr>
            <a:normAutofit/>
          </a:bodyPr>
          <a:lstStyle/>
          <a:p>
            <a:r>
              <a:rPr lang="es-MX" sz="4400" dirty="0">
                <a:solidFill>
                  <a:schemeClr val="bg1"/>
                </a:solidFill>
              </a:rPr>
              <a:t>Las Bajas</a:t>
            </a: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7A63EBE5-2E88-4800-AFAB-B4F4DC689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57" y="5517446"/>
            <a:ext cx="1387642" cy="107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4" descr="Bienvenido a Grupo Axo Facturación">
            <a:extLst>
              <a:ext uri="{FF2B5EF4-FFF2-40B4-BE49-F238E27FC236}">
                <a16:creationId xmlns:a16="http://schemas.microsoft.com/office/drawing/2014/main" id="{D9B74665-845F-4135-A1B1-6F49002B0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41" y="5737841"/>
            <a:ext cx="1809562" cy="8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Badge 1 with solid fill">
            <a:extLst>
              <a:ext uri="{FF2B5EF4-FFF2-40B4-BE49-F238E27FC236}">
                <a16:creationId xmlns:a16="http://schemas.microsoft.com/office/drawing/2014/main" id="{1576DA80-8D8C-7448-8048-6B2C20EBE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80182" y="29717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A3CD9-E4FF-43BF-8EC7-F4908BC65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13" y="150977"/>
            <a:ext cx="10515600" cy="517191"/>
          </a:xfrm>
        </p:spPr>
        <p:txBody>
          <a:bodyPr>
            <a:normAutofit/>
          </a:bodyPr>
          <a:lstStyle/>
          <a:p>
            <a:r>
              <a:rPr lang="es-MX" sz="2800" b="1" dirty="0"/>
              <a:t>¿Qué sube y qué baja la satisfacción de trabajar en Grupo AXO?</a:t>
            </a: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00000000-0008-0000-03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6536237"/>
              </p:ext>
            </p:extLst>
          </p:nvPr>
        </p:nvGraphicFramePr>
        <p:xfrm>
          <a:off x="352927" y="903764"/>
          <a:ext cx="8566484" cy="5497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DC5B949-D27E-4096-A087-54BEFED5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190" y="6114013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Bienvenido a Grupo Axo Facturación">
            <a:extLst>
              <a:ext uri="{FF2B5EF4-FFF2-40B4-BE49-F238E27FC236}">
                <a16:creationId xmlns:a16="http://schemas.microsoft.com/office/drawing/2014/main" id="{08855220-1D88-45BD-A4A3-A198BB9BF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3" y="6182359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33B18E3-A012-44B2-9A1E-CE9526C46BAD}"/>
              </a:ext>
            </a:extLst>
          </p:cNvPr>
          <p:cNvSpPr txBox="1"/>
          <p:nvPr/>
        </p:nvSpPr>
        <p:spPr>
          <a:xfrm>
            <a:off x="3513221" y="1269097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4C953A-FBDF-4F32-AD33-8CBBE24D7F19}"/>
              </a:ext>
            </a:extLst>
          </p:cNvPr>
          <p:cNvSpPr txBox="1"/>
          <p:nvPr/>
        </p:nvSpPr>
        <p:spPr>
          <a:xfrm>
            <a:off x="7812507" y="1269096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1A292A6-20C2-4337-B596-32BC03F1D3E8}"/>
              </a:ext>
            </a:extLst>
          </p:cNvPr>
          <p:cNvSpPr txBox="1"/>
          <p:nvPr/>
        </p:nvSpPr>
        <p:spPr>
          <a:xfrm>
            <a:off x="9078437" y="903764"/>
            <a:ext cx="29196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*Estadísticamente significativos:</a:t>
            </a:r>
          </a:p>
          <a:p>
            <a:endParaRPr lang="es-MX" dirty="0"/>
          </a:p>
          <a:p>
            <a:r>
              <a:rPr lang="es-MX" dirty="0"/>
              <a:t>Las estrategias que ayudarán a subir la satisfacción de trabajar en Grupo AXO son:</a:t>
            </a:r>
          </a:p>
          <a:p>
            <a:endParaRPr lang="es-MX" dirty="0"/>
          </a:p>
          <a:p>
            <a:pPr marL="342900" indent="-342900">
              <a:buAutoNum type="arabicPeriod"/>
            </a:pPr>
            <a:r>
              <a:rPr lang="es-MX" dirty="0"/>
              <a:t>Balance vida / trabajo</a:t>
            </a:r>
          </a:p>
          <a:p>
            <a:pPr marL="342900" indent="-342900">
              <a:buAutoNum type="arabicPeriod"/>
            </a:pPr>
            <a:r>
              <a:rPr lang="es-MX" dirty="0"/>
              <a:t>Acceso a los recursos necesarios para cumplir las funciones.</a:t>
            </a:r>
          </a:p>
        </p:txBody>
      </p:sp>
    </p:spTree>
    <p:extLst>
      <p:ext uri="{BB962C8B-B14F-4D97-AF65-F5344CB8AC3E}">
        <p14:creationId xmlns:p14="http://schemas.microsoft.com/office/powerpoint/2010/main" val="263765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AA8FDCB8-496C-405E-8D81-CCE9DB34B9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414299"/>
              </p:ext>
            </p:extLst>
          </p:nvPr>
        </p:nvGraphicFramePr>
        <p:xfrm>
          <a:off x="838199" y="1069145"/>
          <a:ext cx="8165123" cy="5423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B17985E3-0E1C-485C-9D1C-721C8427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080" y="174831"/>
            <a:ext cx="10515600" cy="517191"/>
          </a:xfrm>
        </p:spPr>
        <p:txBody>
          <a:bodyPr>
            <a:normAutofit/>
          </a:bodyPr>
          <a:lstStyle/>
          <a:p>
            <a:r>
              <a:rPr lang="es-MX" sz="2800" b="1" dirty="0"/>
              <a:t>¿Qué sube y qué baja la satisfacción de trabajar en el corporativo: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1A799F4-5E4D-4171-AA21-611ABE2934C9}"/>
              </a:ext>
            </a:extLst>
          </p:cNvPr>
          <p:cNvSpPr txBox="1"/>
          <p:nvPr/>
        </p:nvSpPr>
        <p:spPr>
          <a:xfrm>
            <a:off x="1220187" y="1466045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0B687A8-70CE-4D83-9D37-5D3F3F1B4D3F}"/>
              </a:ext>
            </a:extLst>
          </p:cNvPr>
          <p:cNvSpPr txBox="1"/>
          <p:nvPr/>
        </p:nvSpPr>
        <p:spPr>
          <a:xfrm>
            <a:off x="3370199" y="1466045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4526A89-2B90-49C2-A26F-EC75C7076CB4}"/>
              </a:ext>
            </a:extLst>
          </p:cNvPr>
          <p:cNvSpPr txBox="1"/>
          <p:nvPr/>
        </p:nvSpPr>
        <p:spPr>
          <a:xfrm>
            <a:off x="6394753" y="1466044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0FF8812-9EEB-4BB9-ABB8-12F6EFF6BC79}"/>
              </a:ext>
            </a:extLst>
          </p:cNvPr>
          <p:cNvSpPr txBox="1"/>
          <p:nvPr/>
        </p:nvSpPr>
        <p:spPr>
          <a:xfrm>
            <a:off x="7453501" y="1449254"/>
            <a:ext cx="86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/>
              <a:t>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575CFE-230D-41FC-9A66-6DCA5971365E}"/>
              </a:ext>
            </a:extLst>
          </p:cNvPr>
          <p:cNvSpPr txBox="1"/>
          <p:nvPr/>
        </p:nvSpPr>
        <p:spPr>
          <a:xfrm>
            <a:off x="9129808" y="1069145"/>
            <a:ext cx="29196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*Estadísticamente significativos:</a:t>
            </a:r>
          </a:p>
          <a:p>
            <a:endParaRPr lang="es-MX" sz="1600" dirty="0"/>
          </a:p>
          <a:p>
            <a:r>
              <a:rPr lang="es-MX" sz="1600" dirty="0"/>
              <a:t>Las estrategias que ayudarán a </a:t>
            </a:r>
            <a:r>
              <a:rPr lang="es-MX" sz="1600" b="1" dirty="0"/>
              <a:t>subir</a:t>
            </a:r>
            <a:r>
              <a:rPr lang="es-MX" sz="1600" dirty="0"/>
              <a:t> la satisfacción de trabajar en el Corporativo son:</a:t>
            </a:r>
          </a:p>
          <a:p>
            <a:endParaRPr lang="es-MX" sz="1600" dirty="0"/>
          </a:p>
          <a:p>
            <a:pPr marL="342900" indent="-342900">
              <a:buAutoNum type="arabicPeriod"/>
            </a:pPr>
            <a:r>
              <a:rPr lang="es-MX" sz="1600" dirty="0"/>
              <a:t>Desarrollar un genuino interés en el balance de vida de los colaboradores.</a:t>
            </a:r>
          </a:p>
          <a:p>
            <a:pPr marL="342900" indent="-342900">
              <a:buAutoNum type="arabicPeriod"/>
            </a:pPr>
            <a:r>
              <a:rPr lang="es-MX" sz="1600" dirty="0"/>
              <a:t>Cuidado de la salud de los colaboradores por los líderes</a:t>
            </a:r>
          </a:p>
          <a:p>
            <a:pPr marL="342900" indent="-342900">
              <a:buAutoNum type="arabicPeriod"/>
            </a:pPr>
            <a:r>
              <a:rPr lang="es-MX" sz="1600" dirty="0"/>
              <a:t>Apoyo de mis líderes para el trabajo remoto</a:t>
            </a:r>
          </a:p>
          <a:p>
            <a:pPr marL="342900" indent="-342900">
              <a:buAutoNum type="arabicPeriod"/>
            </a:pPr>
            <a:endParaRPr lang="es-MX" sz="1600" dirty="0"/>
          </a:p>
          <a:p>
            <a:r>
              <a:rPr lang="es-MX" sz="1600" dirty="0"/>
              <a:t>Por el otro lado, lo que </a:t>
            </a:r>
            <a:r>
              <a:rPr lang="es-MX" sz="1600" b="1" dirty="0"/>
              <a:t>baja</a:t>
            </a:r>
            <a:r>
              <a:rPr lang="es-MX" sz="1600" dirty="0"/>
              <a:t> la satisfacción es:</a:t>
            </a:r>
          </a:p>
          <a:p>
            <a:endParaRPr lang="es-MX" sz="1600" dirty="0"/>
          </a:p>
          <a:p>
            <a:pPr marL="342900" indent="-342900">
              <a:buAutoNum type="arabicPeriod"/>
            </a:pPr>
            <a:r>
              <a:rPr lang="es-MX" sz="1600" dirty="0"/>
              <a:t>Bajo equilibrio vida y trabajo</a:t>
            </a:r>
          </a:p>
          <a:p>
            <a:pPr marL="342900" indent="-342900">
              <a:buAutoNum type="arabicPeriod"/>
            </a:pPr>
            <a:r>
              <a:rPr lang="es-MX" sz="1600" dirty="0"/>
              <a:t>No respaldo del jefe en acuerdos para el trabajo efectivo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12EFDE92-E70D-E248-A276-02FF0173A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190" y="6114013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 descr="Bienvenido a Grupo Axo Facturación">
            <a:extLst>
              <a:ext uri="{FF2B5EF4-FFF2-40B4-BE49-F238E27FC236}">
                <a16:creationId xmlns:a16="http://schemas.microsoft.com/office/drawing/2014/main" id="{AD97935B-2ED6-1C49-AF89-1DDC6298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3" y="6182359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65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2FA7C5-B996-4FEF-9D30-EB22CFCD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32196" r="24077" b="15060"/>
          <a:stretch/>
        </p:blipFill>
        <p:spPr>
          <a:xfrm>
            <a:off x="709045" y="1060533"/>
            <a:ext cx="4073916" cy="210240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A5253C-BC5B-41D1-8A40-87B52834AE42}"/>
              </a:ext>
            </a:extLst>
          </p:cNvPr>
          <p:cNvSpPr txBox="1">
            <a:spLocks/>
          </p:cNvSpPr>
          <p:nvPr/>
        </p:nvSpPr>
        <p:spPr>
          <a:xfrm>
            <a:off x="647368" y="158828"/>
            <a:ext cx="10515600" cy="80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dirty="0" err="1"/>
              <a:t>eNPS</a:t>
            </a:r>
            <a:r>
              <a:rPr lang="es-ES" sz="2800" b="1" dirty="0"/>
              <a:t>: Recomendaría a un amigo o pariente para trabajar en Grupo </a:t>
            </a:r>
            <a:r>
              <a:rPr lang="es-ES" sz="2800" b="1" dirty="0" err="1"/>
              <a:t>Axo</a:t>
            </a:r>
            <a:endParaRPr lang="es-MX" sz="2800" b="1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DB99EAC6-7FF0-46B3-8F35-D1B95D36C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12" y="6226836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4" descr="Bienvenido a Grupo Axo Facturación">
            <a:extLst>
              <a:ext uri="{FF2B5EF4-FFF2-40B4-BE49-F238E27FC236}">
                <a16:creationId xmlns:a16="http://schemas.microsoft.com/office/drawing/2014/main" id="{F967F268-EA09-4F64-86EF-20A557554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72" y="6226837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34202AB9-8258-4DB2-8C0B-E09D2292D4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4514687"/>
              </p:ext>
            </p:extLst>
          </p:nvPr>
        </p:nvGraphicFramePr>
        <p:xfrm>
          <a:off x="5628341" y="693050"/>
          <a:ext cx="5992202" cy="3031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69A0527-BC84-4ABE-988B-28634C6E5DB5}"/>
              </a:ext>
            </a:extLst>
          </p:cNvPr>
          <p:cNvCxnSpPr>
            <a:cxnSpLocks/>
          </p:cNvCxnSpPr>
          <p:nvPr/>
        </p:nvCxnSpPr>
        <p:spPr>
          <a:xfrm flipH="1">
            <a:off x="5765928" y="1856952"/>
            <a:ext cx="5717027" cy="0"/>
          </a:xfrm>
          <a:prstGeom prst="line">
            <a:avLst/>
          </a:prstGeom>
          <a:ln>
            <a:solidFill>
              <a:srgbClr val="F68A6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911E45C-B7D2-4133-B4F9-7E792930BF24}"/>
              </a:ext>
            </a:extLst>
          </p:cNvPr>
          <p:cNvSpPr txBox="1"/>
          <p:nvPr/>
        </p:nvSpPr>
        <p:spPr>
          <a:xfrm>
            <a:off x="349963" y="3391467"/>
            <a:ext cx="4804012" cy="2454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07000"/>
              </a:lnSpc>
            </a:pPr>
            <a:r>
              <a:rPr lang="es-MX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CORPORATIVO</a:t>
            </a:r>
          </a:p>
          <a:p>
            <a:pPr marL="228600">
              <a:lnSpc>
                <a:spcPct val="107000"/>
              </a:lnSpc>
            </a:pPr>
            <a:endParaRPr lang="es-MX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</a:pP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intención de recomendación es </a:t>
            </a:r>
            <a:r>
              <a:rPr lang="es-MX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-2X que el total del grupo.</a:t>
            </a:r>
          </a:p>
          <a:p>
            <a:pPr marL="228600">
              <a:lnSpc>
                <a:spcPct val="107000"/>
              </a:lnSpc>
            </a:pPr>
            <a:endParaRPr lang="es-MX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</a:pP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</a:t>
            </a:r>
            <a:r>
              <a:rPr lang="es-MX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hombres ranquean mejor</a:t>
            </a: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las mujeres significativamente.</a:t>
            </a:r>
          </a:p>
          <a:p>
            <a:pPr marL="228600">
              <a:lnSpc>
                <a:spcPct val="107000"/>
              </a:lnSpc>
            </a:pPr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28600">
              <a:lnSpc>
                <a:spcPct val="107000"/>
              </a:lnSpc>
            </a:pP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cuanto a edad, </a:t>
            </a:r>
            <a:r>
              <a:rPr lang="es-MX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Z recomiendan más</a:t>
            </a: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 ser seguramente su primera experiencia profesional, mientras que el grupo Y tiene un eNPS negativo y los X tienen un nivel más alto de promoción. </a:t>
            </a:r>
          </a:p>
          <a:p>
            <a:pPr marL="228600">
              <a:lnSpc>
                <a:spcPct val="107000"/>
              </a:lnSpc>
            </a:pPr>
            <a:endParaRPr lang="es-MX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</a:pP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cuanto a la antigüedad, </a:t>
            </a:r>
            <a:r>
              <a:rPr lang="es-MX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mayor estadía en el grupo, menos posibilidad de recomendación hay. 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4711EFC-EC42-439D-9729-EF463BBD01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09845"/>
              </p:ext>
            </p:extLst>
          </p:nvPr>
        </p:nvGraphicFramePr>
        <p:xfrm>
          <a:off x="6159736" y="3761035"/>
          <a:ext cx="4804012" cy="2762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30727D1-253E-44E2-BD5C-6D09B1DFB4C5}"/>
              </a:ext>
            </a:extLst>
          </p:cNvPr>
          <p:cNvCxnSpPr>
            <a:cxnSpLocks/>
          </p:cNvCxnSpPr>
          <p:nvPr/>
        </p:nvCxnSpPr>
        <p:spPr>
          <a:xfrm flipH="1">
            <a:off x="5628341" y="5135744"/>
            <a:ext cx="5717027" cy="0"/>
          </a:xfrm>
          <a:prstGeom prst="line">
            <a:avLst/>
          </a:prstGeom>
          <a:ln>
            <a:solidFill>
              <a:srgbClr val="F68A6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287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02FA7C5-B996-4FEF-9D30-EB22CFCD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2" t="32196" r="24077" b="15060"/>
          <a:stretch/>
        </p:blipFill>
        <p:spPr>
          <a:xfrm>
            <a:off x="709045" y="1060533"/>
            <a:ext cx="4073916" cy="210240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A5253C-BC5B-41D1-8A40-87B52834AE42}"/>
              </a:ext>
            </a:extLst>
          </p:cNvPr>
          <p:cNvSpPr txBox="1">
            <a:spLocks/>
          </p:cNvSpPr>
          <p:nvPr/>
        </p:nvSpPr>
        <p:spPr>
          <a:xfrm>
            <a:off x="647368" y="158828"/>
            <a:ext cx="10515600" cy="80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dirty="0" err="1"/>
              <a:t>eNPS</a:t>
            </a:r>
            <a:r>
              <a:rPr lang="es-ES" sz="2800" b="1" dirty="0"/>
              <a:t>: Recomendaría a un amigo o pariente para trabajar en Grupo </a:t>
            </a:r>
            <a:r>
              <a:rPr lang="es-ES" sz="2800" b="1" dirty="0" err="1"/>
              <a:t>Axo</a:t>
            </a:r>
            <a:endParaRPr lang="es-MX" sz="2800" b="1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34202AB9-8258-4DB2-8C0B-E09D2292D46B}"/>
              </a:ext>
            </a:extLst>
          </p:cNvPr>
          <p:cNvGraphicFramePr>
            <a:graphicFrameLocks/>
          </p:cNvGraphicFramePr>
          <p:nvPr/>
        </p:nvGraphicFramePr>
        <p:xfrm>
          <a:off x="5628341" y="693050"/>
          <a:ext cx="5992202" cy="3031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69A0527-BC84-4ABE-988B-28634C6E5DB5}"/>
              </a:ext>
            </a:extLst>
          </p:cNvPr>
          <p:cNvCxnSpPr>
            <a:cxnSpLocks/>
          </p:cNvCxnSpPr>
          <p:nvPr/>
        </p:nvCxnSpPr>
        <p:spPr>
          <a:xfrm flipH="1">
            <a:off x="5765928" y="1856952"/>
            <a:ext cx="5717027" cy="0"/>
          </a:xfrm>
          <a:prstGeom prst="line">
            <a:avLst/>
          </a:prstGeom>
          <a:ln>
            <a:solidFill>
              <a:srgbClr val="F68A6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4911E45C-B7D2-4133-B4F9-7E792930BF24}"/>
              </a:ext>
            </a:extLst>
          </p:cNvPr>
          <p:cNvSpPr txBox="1"/>
          <p:nvPr/>
        </p:nvSpPr>
        <p:spPr>
          <a:xfrm>
            <a:off x="343997" y="3303576"/>
            <a:ext cx="4804012" cy="2850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>
              <a:lnSpc>
                <a:spcPct val="107000"/>
              </a:lnSpc>
            </a:pPr>
            <a:r>
              <a:rPr lang="es-MX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TODA LA MUESTRA</a:t>
            </a:r>
          </a:p>
          <a:p>
            <a:pPr marL="228600">
              <a:lnSpc>
                <a:spcPct val="107000"/>
              </a:lnSpc>
            </a:pPr>
            <a:endParaRPr lang="es-MX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</a:pPr>
            <a:r>
              <a:rPr lang="es-MX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MX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Z se colaron en los mejores puntajes a ese respecto</a:t>
            </a: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MX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detrás de los X (45 a 53 años</a:t>
            </a: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); luego de ahí, la tendencia continua y se confirma que a mayor edad (y quizás antigüedad en la empresa), mejores evaluaciones de los valores organizacionales y de que sea un buen lugar para trabajar; lo contrario también es correcto: entre menos edad, menos apreciación favorable de esos rubros. </a:t>
            </a:r>
          </a:p>
          <a:p>
            <a:pPr marL="228600">
              <a:lnSpc>
                <a:spcPct val="107000"/>
              </a:lnSpc>
            </a:pPr>
            <a:endParaRPr lang="es-MX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explicación de por qué los Z valoran positivamente esos rubros, puede estar en que </a:t>
            </a:r>
            <a:r>
              <a:rPr lang="es-MX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 tener menos edad-experiencia laboral, no tengan puntos de comparación más sólidos</a:t>
            </a: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 a que tienen menos tiempo en la empresa (luego les vendrá el desencanto: al año 9 meses, aproximadamente). 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4711EFC-EC42-439D-9729-EF463BBD0170}"/>
              </a:ext>
            </a:extLst>
          </p:cNvPr>
          <p:cNvGraphicFramePr>
            <a:graphicFrameLocks/>
          </p:cNvGraphicFramePr>
          <p:nvPr/>
        </p:nvGraphicFramePr>
        <p:xfrm>
          <a:off x="6159736" y="3761035"/>
          <a:ext cx="4804012" cy="27623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30727D1-253E-44E2-BD5C-6D09B1DFB4C5}"/>
              </a:ext>
            </a:extLst>
          </p:cNvPr>
          <p:cNvCxnSpPr>
            <a:cxnSpLocks/>
          </p:cNvCxnSpPr>
          <p:nvPr/>
        </p:nvCxnSpPr>
        <p:spPr>
          <a:xfrm flipH="1">
            <a:off x="5628341" y="5076109"/>
            <a:ext cx="5717027" cy="0"/>
          </a:xfrm>
          <a:prstGeom prst="line">
            <a:avLst/>
          </a:prstGeom>
          <a:ln>
            <a:solidFill>
              <a:srgbClr val="F68A6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875C8606-3B84-9940-8FBB-0D0B73F4E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5190" y="6114013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Picture 15" descr="Bienvenido a Grupo Axo Facturación">
            <a:extLst>
              <a:ext uri="{FF2B5EF4-FFF2-40B4-BE49-F238E27FC236}">
                <a16:creationId xmlns:a16="http://schemas.microsoft.com/office/drawing/2014/main" id="{87E6627C-1CD8-574E-988D-DCCDFB488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13" y="6182359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859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barras, Gráfico de rectángulos&#10;&#10;Descripción generada automáticamente">
            <a:extLst>
              <a:ext uri="{FF2B5EF4-FFF2-40B4-BE49-F238E27FC236}">
                <a16:creationId xmlns:a16="http://schemas.microsoft.com/office/drawing/2014/main" id="{2DEAE639-5E4E-4E58-88E8-CA01B4D0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434470" cy="68580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AA3EA08-DBA1-43DD-8362-79188A4A3985}"/>
              </a:ext>
            </a:extLst>
          </p:cNvPr>
          <p:cNvSpPr txBox="1">
            <a:spLocks/>
          </p:cNvSpPr>
          <p:nvPr/>
        </p:nvSpPr>
        <p:spPr>
          <a:xfrm>
            <a:off x="7750490" y="200348"/>
            <a:ext cx="4209861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400" b="1" dirty="0"/>
              <a:t>¿Qué sube y qué baja el nivel de satisfacción de trabajar en Grupo AXO?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210153E-1C5C-4806-8128-73746DB3A7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2887675"/>
              </p:ext>
            </p:extLst>
          </p:nvPr>
        </p:nvGraphicFramePr>
        <p:xfrm>
          <a:off x="7571409" y="1372636"/>
          <a:ext cx="4620591" cy="5279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728346E-1F47-4612-A0E2-49C04AD9D029}"/>
              </a:ext>
            </a:extLst>
          </p:cNvPr>
          <p:cNvSpPr txBox="1"/>
          <p:nvPr/>
        </p:nvSpPr>
        <p:spPr>
          <a:xfrm>
            <a:off x="9260784" y="3350587"/>
            <a:ext cx="222407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rgbClr val="0070C0"/>
                </a:solidFill>
              </a:rPr>
              <a:t>Insight: ID de jefe es la variable predictora de retención (activos)</a:t>
            </a:r>
          </a:p>
        </p:txBody>
      </p:sp>
    </p:spTree>
    <p:extLst>
      <p:ext uri="{BB962C8B-B14F-4D97-AF65-F5344CB8AC3E}">
        <p14:creationId xmlns:p14="http://schemas.microsoft.com/office/powerpoint/2010/main" val="254399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5723BCE5-9131-4E68-8CA0-9091B66BB6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920039"/>
            <a:ext cx="11781692" cy="5240129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74F98C4-8C60-4392-B7AF-1913B4C41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Bienvenido a Grupo Axo Facturación">
            <a:extLst>
              <a:ext uri="{FF2B5EF4-FFF2-40B4-BE49-F238E27FC236}">
                <a16:creationId xmlns:a16="http://schemas.microsoft.com/office/drawing/2014/main" id="{CF4B4152-EE91-4C6E-818E-E68F64975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93542D47-20C5-449F-A810-12A9912E508F}"/>
              </a:ext>
            </a:extLst>
          </p:cNvPr>
          <p:cNvSpPr txBox="1">
            <a:spLocks/>
          </p:cNvSpPr>
          <p:nvPr/>
        </p:nvSpPr>
        <p:spPr>
          <a:xfrm>
            <a:off x="205154" y="117547"/>
            <a:ext cx="11781692" cy="80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Son más altos en general los resultados el grupo de preguntas: “buen lugar para trabajar”. Hay mucho orgullo al trabajo, sin embargo es paradójico con el </a:t>
            </a:r>
            <a:r>
              <a:rPr lang="es-MX" sz="2000" dirty="0" err="1"/>
              <a:t>insight</a:t>
            </a:r>
            <a:r>
              <a:rPr lang="es-MX" sz="2000" dirty="0"/>
              <a:t> de bajas por antigüedad y sueldo.</a:t>
            </a:r>
            <a:endParaRPr lang="es-MX" sz="20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013D492-252E-416F-9B51-A5BA29235BB9}"/>
              </a:ext>
            </a:extLst>
          </p:cNvPr>
          <p:cNvSpPr txBox="1"/>
          <p:nvPr/>
        </p:nvSpPr>
        <p:spPr>
          <a:xfrm>
            <a:off x="7646509" y="1024157"/>
            <a:ext cx="402267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Vuelve a aparecer “el jefe” como elemento significativo, en este caso disminuye la satisfacción</a:t>
            </a:r>
            <a:endParaRPr lang="es-MX" sz="1200" dirty="0"/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5A0EA221-B5AA-4B9D-AA8B-A93FBB1CC552}"/>
              </a:ext>
            </a:extLst>
          </p:cNvPr>
          <p:cNvSpPr/>
          <p:nvPr/>
        </p:nvSpPr>
        <p:spPr>
          <a:xfrm>
            <a:off x="10975075" y="1391769"/>
            <a:ext cx="450376" cy="802493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524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3DA349E8-CB8A-47CA-A2E2-1B4546F133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805218"/>
            <a:ext cx="11781692" cy="5172501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7E14A9E6-EF4C-4796-83E7-6F0637F9B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4" descr="Bienvenido a Grupo Axo Facturación">
            <a:extLst>
              <a:ext uri="{FF2B5EF4-FFF2-40B4-BE49-F238E27FC236}">
                <a16:creationId xmlns:a16="http://schemas.microsoft.com/office/drawing/2014/main" id="{ECA15DD8-6D9F-44EB-9251-17FAACF37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3">
            <a:extLst>
              <a:ext uri="{FF2B5EF4-FFF2-40B4-BE49-F238E27FC236}">
                <a16:creationId xmlns:a16="http://schemas.microsoft.com/office/drawing/2014/main" id="{B0092CE2-4BBB-41BD-9365-330561040680}"/>
              </a:ext>
            </a:extLst>
          </p:cNvPr>
          <p:cNvSpPr txBox="1">
            <a:spLocks/>
          </p:cNvSpPr>
          <p:nvPr/>
        </p:nvSpPr>
        <p:spPr>
          <a:xfrm>
            <a:off x="205154" y="117547"/>
            <a:ext cx="11781692" cy="80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000" dirty="0"/>
              <a:t>Según la marca y el nivel cambia el nivel de resultados generales de la encuesta, recordando que satisfacción es la variable más representativa.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47FADC-7C8E-4E16-85A2-3E5DF8E485FF}"/>
              </a:ext>
            </a:extLst>
          </p:cNvPr>
          <p:cNvSpPr txBox="1"/>
          <p:nvPr/>
        </p:nvSpPr>
        <p:spPr>
          <a:xfrm>
            <a:off x="7383439" y="3275839"/>
            <a:ext cx="402267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MX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s-MX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nivel de Dirección es en donde perciben más dificultad, con los valores organizacionales y con que sea un buen lugar para trabajar, comparativamente con los otros niveles. </a:t>
            </a:r>
            <a:endParaRPr lang="es-MX" sz="1200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1B3BF2F-F630-4855-B768-252EAC9338CF}"/>
              </a:ext>
            </a:extLst>
          </p:cNvPr>
          <p:cNvCxnSpPr/>
          <p:nvPr/>
        </p:nvCxnSpPr>
        <p:spPr>
          <a:xfrm>
            <a:off x="9376012" y="3971499"/>
            <a:ext cx="1146412" cy="51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70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15C796E2-413F-4ED9-A6D8-C13608499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853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DC447F8-764A-4FED-83A8-58E931FA4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1" t="16475" r="1752" b="29247"/>
          <a:stretch/>
        </p:blipFill>
        <p:spPr>
          <a:xfrm>
            <a:off x="6097" y="-1"/>
            <a:ext cx="12185903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677929-DE24-4D02-911C-CAF4C2567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sz="5200">
                <a:solidFill>
                  <a:srgbClr val="FFFFFF"/>
                </a:solidFill>
              </a:rPr>
              <a:t>Conclusiones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00BDA7-0E02-4274-A65C-98850CBC41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06058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FFFF"/>
                </a:solidFill>
              </a:rPr>
              <a:t>Algunos insights en el Corporativo 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1315148E-672E-4321-B1A9-A0714D5C8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257" y="5517446"/>
            <a:ext cx="1387642" cy="10799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4" descr="Bienvenido a Grupo Axo Facturación">
            <a:extLst>
              <a:ext uri="{FF2B5EF4-FFF2-40B4-BE49-F238E27FC236}">
                <a16:creationId xmlns:a16="http://schemas.microsoft.com/office/drawing/2014/main" id="{E7E72936-9CA7-450D-8B86-155AFC310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341" y="5737841"/>
            <a:ext cx="1809562" cy="85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7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EA71C4-2FF1-449E-BD7A-3D8F255D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40" y="125626"/>
            <a:ext cx="9792471" cy="615192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FFFFFF"/>
                </a:solidFill>
              </a:rPr>
              <a:t>Resumen de Insights y acciones en el Corporativo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175E7C-1E3C-49E8-A6D2-E1D0211E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757" y="966973"/>
            <a:ext cx="5111150" cy="31714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 err="1">
                <a:solidFill>
                  <a:srgbClr val="FFFFFF"/>
                </a:solidFill>
              </a:rPr>
              <a:t>Insights</a:t>
            </a:r>
            <a:r>
              <a:rPr lang="es-MX" sz="2000" dirty="0">
                <a:solidFill>
                  <a:srgbClr val="FFFFFF"/>
                </a:solidFill>
              </a:rPr>
              <a:t>:</a:t>
            </a:r>
          </a:p>
          <a:p>
            <a:r>
              <a:rPr lang="es-MX" sz="1800" dirty="0">
                <a:solidFill>
                  <a:srgbClr val="FFFFFF"/>
                </a:solidFill>
              </a:rPr>
              <a:t>Se puede predecir las bajas por la correlación entre antigüedad e ingreso.</a:t>
            </a:r>
          </a:p>
          <a:p>
            <a:r>
              <a:rPr lang="es-MX" sz="1800" dirty="0">
                <a:solidFill>
                  <a:srgbClr val="FFFFFF"/>
                </a:solidFill>
              </a:rPr>
              <a:t>Otras variables son el plan de carrera y desarrollo.</a:t>
            </a:r>
          </a:p>
          <a:p>
            <a:r>
              <a:rPr lang="es-MX" sz="1800" dirty="0">
                <a:solidFill>
                  <a:srgbClr val="FFFFFF"/>
                </a:solidFill>
              </a:rPr>
              <a:t>Las razones de baja involuntarias mas comunes son bajo desempeño e incumplimientos de normas (aparte de cierre y reducción de personal)</a:t>
            </a:r>
          </a:p>
          <a:p>
            <a:r>
              <a:rPr lang="es-MX" sz="1800" dirty="0">
                <a:solidFill>
                  <a:srgbClr val="FFFFFF"/>
                </a:solidFill>
              </a:rPr>
              <a:t>Las razones de baja voluntariua condiciones de trabajo, mejores ingresos y abandono.</a:t>
            </a:r>
          </a:p>
          <a:p>
            <a:r>
              <a:rPr lang="es-MX" sz="1800" dirty="0">
                <a:solidFill>
                  <a:srgbClr val="FFFFFF"/>
                </a:solidFill>
              </a:rPr>
              <a:t>Se puede predecir permanencia por el impacto del jefe o supervisor directo, la VP y el salario</a:t>
            </a:r>
          </a:p>
          <a:p>
            <a:r>
              <a:rPr lang="es-MX" sz="1800" b="1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  <a:t>Si bien la antigüedad predice rotación en toda la empresa, no es la misma en cada marca, pero se mantiene en los primeros 2 años.</a:t>
            </a:r>
            <a:br>
              <a:rPr lang="es-MX" sz="1800" dirty="0">
                <a:solidFill>
                  <a:schemeClr val="bg1"/>
                </a:solidFill>
                <a:latin typeface="Calibri Light" panose="020F0302020204030204"/>
                <a:ea typeface="+mj-ea"/>
                <a:cs typeface="+mj-cs"/>
              </a:rPr>
            </a:br>
            <a:endParaRPr lang="es-MX" sz="1800" dirty="0">
              <a:solidFill>
                <a:schemeClr val="bg1"/>
              </a:solidFill>
            </a:endParaRP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D511E6EE-1776-4350-8034-255B0AD4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6" y="82447"/>
            <a:ext cx="901442" cy="70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4" descr="Bienvenido a Grupo Axo Facturación">
            <a:extLst>
              <a:ext uri="{FF2B5EF4-FFF2-40B4-BE49-F238E27FC236}">
                <a16:creationId xmlns:a16="http://schemas.microsoft.com/office/drawing/2014/main" id="{78165F7D-62F7-4AD6-A2BE-21274281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829" y="132712"/>
            <a:ext cx="1476947" cy="70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E6B04154-6A9D-4442-82F4-FFDA5AE38A02}"/>
              </a:ext>
            </a:extLst>
          </p:cNvPr>
          <p:cNvSpPr txBox="1">
            <a:spLocks/>
          </p:cNvSpPr>
          <p:nvPr/>
        </p:nvSpPr>
        <p:spPr>
          <a:xfrm>
            <a:off x="6470044" y="966974"/>
            <a:ext cx="5618399" cy="3171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solidFill>
                  <a:srgbClr val="FFFFFF"/>
                </a:solidFill>
              </a:rPr>
              <a:t>Acciones:</a:t>
            </a:r>
          </a:p>
          <a:p>
            <a:r>
              <a:rPr lang="es-MX" sz="1600" dirty="0">
                <a:solidFill>
                  <a:srgbClr val="FFFFFF"/>
                </a:solidFill>
              </a:rPr>
              <a:t>Mejorar el target de contratación con tabuladores actualizados </a:t>
            </a:r>
          </a:p>
          <a:p>
            <a:r>
              <a:rPr lang="es-MX" sz="1600" dirty="0">
                <a:solidFill>
                  <a:srgbClr val="FFFFFF"/>
                </a:solidFill>
              </a:rPr>
              <a:t>Acompañar el crecimiento salarial con el desempeño y la experiencia </a:t>
            </a:r>
          </a:p>
          <a:p>
            <a:r>
              <a:rPr lang="es-MX" sz="1600" dirty="0">
                <a:solidFill>
                  <a:srgbClr val="FFFFFF"/>
                </a:solidFill>
              </a:rPr>
              <a:t>Potenciar el plan de carrera y la movilidad entre las diferentes marcas de la VP y marcas del grupo</a:t>
            </a:r>
          </a:p>
          <a:p>
            <a:r>
              <a:rPr lang="es-MX" sz="1600" dirty="0">
                <a:solidFill>
                  <a:srgbClr val="FFFFFF"/>
                </a:solidFill>
              </a:rPr>
              <a:t>Elaborar un plan de carrera para todo el grupo.</a:t>
            </a:r>
          </a:p>
          <a:p>
            <a:r>
              <a:rPr lang="es-MX" sz="1600" dirty="0">
                <a:solidFill>
                  <a:srgbClr val="FFFFFF"/>
                </a:solidFill>
              </a:rPr>
              <a:t>Estrategias de Retención:</a:t>
            </a:r>
          </a:p>
          <a:p>
            <a:pPr lvl="1"/>
            <a:r>
              <a:rPr lang="es-MX" sz="1200" dirty="0">
                <a:solidFill>
                  <a:srgbClr val="FFFFFF"/>
                </a:solidFill>
              </a:rPr>
              <a:t>Esfuerzo de vinculación con la marca del Grupo AXO.</a:t>
            </a:r>
          </a:p>
          <a:p>
            <a:pPr lvl="1"/>
            <a:r>
              <a:rPr lang="es-MX" sz="1200" dirty="0">
                <a:solidFill>
                  <a:schemeClr val="bg1"/>
                </a:solidFill>
              </a:rPr>
              <a:t>Desarrollar un genuino interés en el balance de vida de los colaboradores</a:t>
            </a:r>
          </a:p>
          <a:p>
            <a:pPr lvl="1"/>
            <a:r>
              <a:rPr lang="es-MX" sz="1200" dirty="0">
                <a:solidFill>
                  <a:schemeClr val="bg1"/>
                </a:solidFill>
              </a:rPr>
              <a:t>Cuidado de la salud de los colaboradores por los líderes</a:t>
            </a:r>
          </a:p>
          <a:p>
            <a:r>
              <a:rPr lang="es-MX" sz="1600" dirty="0">
                <a:solidFill>
                  <a:schemeClr val="bg1"/>
                </a:solidFill>
              </a:rPr>
              <a:t>Continuar apoyando el balance de vida y trabajo de los colaboradores</a:t>
            </a:r>
          </a:p>
          <a:p>
            <a:r>
              <a:rPr lang="es-MX" sz="1600" dirty="0">
                <a:solidFill>
                  <a:schemeClr val="bg1"/>
                </a:solidFill>
              </a:rPr>
              <a:t>Foco especial de escucha con las mujeres del corporativo, ya que su eNPS es muy inferior al promedio del grupo</a:t>
            </a:r>
          </a:p>
          <a:p>
            <a:pPr marL="0" indent="0">
              <a:buNone/>
            </a:pPr>
            <a:endParaRPr lang="es-MX" sz="2000" dirty="0">
              <a:solidFill>
                <a:srgbClr val="FFFFFF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s-MX" sz="1600" dirty="0">
              <a:solidFill>
                <a:srgbClr val="FFFFFF"/>
              </a:solidFill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87916B6-11AC-4C2D-8619-5D77A6B951C8}"/>
              </a:ext>
            </a:extLst>
          </p:cNvPr>
          <p:cNvCxnSpPr/>
          <p:nvPr/>
        </p:nvCxnSpPr>
        <p:spPr>
          <a:xfrm>
            <a:off x="6094475" y="973609"/>
            <a:ext cx="0" cy="5304361"/>
          </a:xfrm>
          <a:prstGeom prst="line">
            <a:avLst/>
          </a:prstGeom>
          <a:ln>
            <a:solidFill>
              <a:srgbClr val="F68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99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EA71C4-2FF1-449E-BD7A-3D8F255D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240" y="125626"/>
            <a:ext cx="9792471" cy="615192"/>
          </a:xfrm>
        </p:spPr>
        <p:txBody>
          <a:bodyPr>
            <a:noAutofit/>
          </a:bodyPr>
          <a:lstStyle/>
          <a:p>
            <a:r>
              <a:rPr lang="es-MX" sz="3200" dirty="0">
                <a:solidFill>
                  <a:srgbClr val="FFFFFF"/>
                </a:solidFill>
              </a:rPr>
              <a:t>Resumen de Insights y acciones Total Muestra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175E7C-1E3C-49E8-A6D2-E1D0211E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447" y="973609"/>
            <a:ext cx="5111150" cy="31714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dirty="0" err="1">
                <a:solidFill>
                  <a:srgbClr val="FFFFFF"/>
                </a:solidFill>
              </a:rPr>
              <a:t>Insights</a:t>
            </a:r>
            <a:r>
              <a:rPr lang="es-MX" sz="2000" dirty="0">
                <a:solidFill>
                  <a:srgbClr val="FFFFFF"/>
                </a:solidFill>
              </a:rPr>
              <a:t>: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Se puede predecir las bajas por la correlación entre antigüedad e ingreso.</a:t>
            </a:r>
          </a:p>
          <a:p>
            <a:pPr lvl="1"/>
            <a:r>
              <a:rPr lang="es-MX" sz="1800" dirty="0">
                <a:solidFill>
                  <a:srgbClr val="FFFFFF"/>
                </a:solidFill>
              </a:rPr>
              <a:t>	Otras variables son el plan de carrera y desarrollo.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Se puede predecir permanencia por el impacto del jefe o supervisor directo.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Diferentes situaciones en diferentes regiones, marcas, generaciones y unidades de negocio.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La rotacion voluntaria es generada por la facta de ingresos y visibilidad de mejora y la falta de desarrollo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La flexibilidad y el balance de vida es un factpr para la retencion y debe ser explotado.</a:t>
            </a:r>
          </a:p>
          <a:p>
            <a:pPr marL="514350" indent="-514350">
              <a:buFont typeface="+mj-lt"/>
              <a:buAutoNum type="alphaUcPeriod"/>
            </a:pPr>
            <a:r>
              <a:rPr lang="es-MX" sz="1800" dirty="0">
                <a:solidFill>
                  <a:srgbClr val="FFFFFF"/>
                </a:solidFill>
              </a:rPr>
              <a:t>El eNPS es por debajo del 50%, el foco deben ser mujeres de 27 a 35 años</a:t>
            </a: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D511E6EE-1776-4350-8034-255B0AD4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6" y="82447"/>
            <a:ext cx="901442" cy="70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4" descr="Bienvenido a Grupo Axo Facturación">
            <a:extLst>
              <a:ext uri="{FF2B5EF4-FFF2-40B4-BE49-F238E27FC236}">
                <a16:creationId xmlns:a16="http://schemas.microsoft.com/office/drawing/2014/main" id="{78165F7D-62F7-4AD6-A2BE-212742818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829" y="132712"/>
            <a:ext cx="1476947" cy="70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E6B04154-6A9D-4442-82F4-FFDA5AE38A02}"/>
              </a:ext>
            </a:extLst>
          </p:cNvPr>
          <p:cNvSpPr txBox="1">
            <a:spLocks/>
          </p:cNvSpPr>
          <p:nvPr/>
        </p:nvSpPr>
        <p:spPr>
          <a:xfrm>
            <a:off x="6470044" y="966974"/>
            <a:ext cx="5618399" cy="3171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Acciones: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Mejorar el target de contratación actalizando los tabuladores salariales para evitar desencanto a los 12 meses. 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Acompañar el crecimiento salarial con las resultados y la experiencia 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Potenciar el plan de carrera y la movilidad entre las diferentes compañías.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Foco en la capacitación del supervisor de tienda y el liderazgo en general.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Elaborar un plan de carrera para todo el grupo.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Esfuerzo de vinculación con la marca del Grupo AXO.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</a:t>
            </a: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rotación voluntaria y segmentación de talento.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 Desarrollar un plan de flexibilidad que privilegi</a:t>
            </a: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el balance de vida y trabajo.</a:t>
            </a:r>
          </a:p>
          <a:p>
            <a:pPr marL="914400" marR="0" lvl="1" indent="-4572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s-MX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87916B6-11AC-4C2D-8619-5D77A6B951C8}"/>
              </a:ext>
            </a:extLst>
          </p:cNvPr>
          <p:cNvCxnSpPr/>
          <p:nvPr/>
        </p:nvCxnSpPr>
        <p:spPr>
          <a:xfrm>
            <a:off x="6094475" y="973609"/>
            <a:ext cx="0" cy="5304361"/>
          </a:xfrm>
          <a:prstGeom prst="line">
            <a:avLst/>
          </a:prstGeom>
          <a:ln>
            <a:solidFill>
              <a:srgbClr val="F68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6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26612-98C2-4E31-A28E-43C9A0130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78" y="365125"/>
            <a:ext cx="11537667" cy="805949"/>
          </a:xfrm>
        </p:spPr>
        <p:txBody>
          <a:bodyPr>
            <a:normAutofit fontScale="90000"/>
          </a:bodyPr>
          <a:lstStyle/>
          <a:p>
            <a:r>
              <a:rPr lang="es-MX" sz="3100" b="1" dirty="0"/>
              <a:t>A nivel total hay casi una distribución de 50/50 de bajas voluntarias e involuntarias. </a:t>
            </a:r>
            <a:br>
              <a:rPr lang="es-MX" dirty="0"/>
            </a:br>
            <a:r>
              <a:rPr lang="es-MX" sz="2200" dirty="0"/>
              <a:t>Sin embargo si quitamos </a:t>
            </a:r>
            <a:r>
              <a:rPr lang="es-MX" sz="2200" dirty="0" err="1"/>
              <a:t>retail</a:t>
            </a:r>
            <a:r>
              <a:rPr lang="es-MX" sz="2200" dirty="0"/>
              <a:t>, podemos observar que las </a:t>
            </a:r>
            <a:r>
              <a:rPr lang="es-MX" sz="2200" dirty="0" err="1"/>
              <a:t>BU´s</a:t>
            </a:r>
            <a:r>
              <a:rPr lang="es-MX" sz="2200" dirty="0"/>
              <a:t> tienes comportamientos diferentes</a:t>
            </a:r>
          </a:p>
        </p:txBody>
      </p:sp>
      <p:pic>
        <p:nvPicPr>
          <p:cNvPr id="4" name="Imagen 3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A7A84B1B-8B25-49CC-A981-00EF0FA604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34" y="1636295"/>
            <a:ext cx="8233712" cy="4475747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9A55A97C-38BA-4E57-9F05-EA86365FC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Bienvenido a Grupo Axo Facturación">
            <a:extLst>
              <a:ext uri="{FF2B5EF4-FFF2-40B4-BE49-F238E27FC236}">
                <a16:creationId xmlns:a16="http://schemas.microsoft.com/office/drawing/2014/main" id="{EA7D5C45-586D-4FA9-A349-42D767278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68CAB66-8BC4-4957-9F9A-0C29C87813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08" t="20881" r="20746" b="13824"/>
          <a:stretch/>
        </p:blipFill>
        <p:spPr>
          <a:xfrm>
            <a:off x="449179" y="1676507"/>
            <a:ext cx="3019260" cy="17524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1D55463-13E8-4F96-B495-CBD4BC9D9F70}"/>
              </a:ext>
            </a:extLst>
          </p:cNvPr>
          <p:cNvSpPr txBox="1"/>
          <p:nvPr/>
        </p:nvSpPr>
        <p:spPr>
          <a:xfrm>
            <a:off x="449179" y="2088107"/>
            <a:ext cx="133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Involuntaria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D1D74D6-3E3D-4E05-B512-67E58FEEF100}"/>
              </a:ext>
            </a:extLst>
          </p:cNvPr>
          <p:cNvSpPr txBox="1"/>
          <p:nvPr/>
        </p:nvSpPr>
        <p:spPr>
          <a:xfrm>
            <a:off x="1787857" y="2775317"/>
            <a:ext cx="133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Voluntaria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B1EBD8-0415-4202-9267-C2FFF5F7B664}"/>
              </a:ext>
            </a:extLst>
          </p:cNvPr>
          <p:cNvSpPr txBox="1"/>
          <p:nvPr/>
        </p:nvSpPr>
        <p:spPr>
          <a:xfrm>
            <a:off x="449179" y="3512752"/>
            <a:ext cx="301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Bajas sólo </a:t>
            </a:r>
            <a:r>
              <a:rPr lang="es-MX" dirty="0" err="1"/>
              <a:t>retail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957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AB9806B-4997-468A-9D2B-9F6EC2EA87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Anexos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993F1FBE-C39A-42CE-B299-3BE4AC08D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98070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10854C-E325-4D78-8BE8-45B62439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71854"/>
          </a:xfrm>
        </p:spPr>
        <p:txBody>
          <a:bodyPr>
            <a:noAutofit/>
          </a:bodyPr>
          <a:lstStyle/>
          <a:p>
            <a:pPr algn="ctr"/>
            <a:r>
              <a:rPr lang="es-MX" sz="2800" dirty="0"/>
              <a:t>Según la antigüedad, hay diferentes patrones de desvinculación.</a:t>
            </a:r>
          </a:p>
        </p:txBody>
      </p:sp>
      <p:pic>
        <p:nvPicPr>
          <p:cNvPr id="6" name="Imagen 5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F1CCC99C-B6DA-4693-9519-CF2B4919634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68" y="736979"/>
            <a:ext cx="10515600" cy="6121021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3C9D6BE-086C-4E8E-BD76-CD59E74A7A43}"/>
              </a:ext>
            </a:extLst>
          </p:cNvPr>
          <p:cNvSpPr txBox="1"/>
          <p:nvPr/>
        </p:nvSpPr>
        <p:spPr>
          <a:xfrm>
            <a:off x="2676939" y="1984651"/>
            <a:ext cx="1351722" cy="83099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CK mejores ingresos</a:t>
            </a:r>
          </a:p>
          <a:p>
            <a:r>
              <a:rPr lang="es-MX" sz="1200" dirty="0">
                <a:solidFill>
                  <a:schemeClr val="bg1"/>
                </a:solidFill>
              </a:rPr>
              <a:t>Otros: reducción de personal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C3DB171-6BFF-4C19-8A8C-3A9CFA8814FA}"/>
              </a:ext>
            </a:extLst>
          </p:cNvPr>
          <p:cNvSpPr txBox="1"/>
          <p:nvPr/>
        </p:nvSpPr>
        <p:spPr>
          <a:xfrm>
            <a:off x="2676939" y="5290024"/>
            <a:ext cx="1351722" cy="64633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Reducción de personal CHAPS y </a:t>
            </a:r>
            <a:r>
              <a:rPr lang="es-MX" sz="1200" dirty="0" err="1">
                <a:solidFill>
                  <a:schemeClr val="bg1"/>
                </a:solidFill>
              </a:rPr>
              <a:t>Guess</a:t>
            </a:r>
            <a:endParaRPr lang="es-MX" sz="12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E9AD9F-4D35-4112-82C3-6EEA96E77CBB}"/>
              </a:ext>
            </a:extLst>
          </p:cNvPr>
          <p:cNvSpPr txBox="1"/>
          <p:nvPr/>
        </p:nvSpPr>
        <p:spPr>
          <a:xfrm>
            <a:off x="6265092" y="2550994"/>
            <a:ext cx="1351722" cy="4616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Mejores ingresos (</a:t>
            </a:r>
            <a:r>
              <a:rPr lang="es-MX" sz="1200" dirty="0" err="1">
                <a:solidFill>
                  <a:schemeClr val="bg1"/>
                </a:solidFill>
              </a:rPr>
              <a:t>Baseco</a:t>
            </a:r>
            <a:r>
              <a:rPr lang="es-MX" sz="1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D99305-74D4-43D2-98E5-9C1096D228CE}"/>
              </a:ext>
            </a:extLst>
          </p:cNvPr>
          <p:cNvSpPr txBox="1"/>
          <p:nvPr/>
        </p:nvSpPr>
        <p:spPr>
          <a:xfrm>
            <a:off x="6265092" y="5613189"/>
            <a:ext cx="1351722" cy="646331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Incumplimiento de normas</a:t>
            </a:r>
          </a:p>
          <a:p>
            <a:r>
              <a:rPr lang="es-MX" sz="1200" dirty="0">
                <a:solidFill>
                  <a:schemeClr val="bg1"/>
                </a:solidFill>
              </a:rPr>
              <a:t>(sobresale CK)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6336E9E-0F6B-4F06-A7CE-3CDF0CEDF66D}"/>
              </a:ext>
            </a:extLst>
          </p:cNvPr>
          <p:cNvSpPr txBox="1"/>
          <p:nvPr/>
        </p:nvSpPr>
        <p:spPr>
          <a:xfrm>
            <a:off x="10603523" y="1997838"/>
            <a:ext cx="1351722" cy="1015663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Situaciones familiares, condiciones de trabajo, mejores ingresos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2F655DC-549E-443A-886B-991EDF36C942}"/>
              </a:ext>
            </a:extLst>
          </p:cNvPr>
          <p:cNvSpPr txBox="1"/>
          <p:nvPr/>
        </p:nvSpPr>
        <p:spPr>
          <a:xfrm>
            <a:off x="10150910" y="5573152"/>
            <a:ext cx="1351722" cy="4616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rgbClr val="FF372F"/>
              </a:gs>
            </a:gsLst>
            <a:lin ang="2700000" scaled="1"/>
          </a:gradFill>
        </p:spPr>
        <p:txBody>
          <a:bodyPr wrap="square" rtlCol="0">
            <a:spAutoFit/>
          </a:bodyPr>
          <a:lstStyle/>
          <a:p>
            <a:r>
              <a:rPr lang="es-MX" sz="1200" dirty="0">
                <a:solidFill>
                  <a:schemeClr val="bg1"/>
                </a:solidFill>
              </a:rPr>
              <a:t>Abandono y mejores ingresos</a:t>
            </a:r>
          </a:p>
        </p:txBody>
      </p:sp>
    </p:spTree>
    <p:extLst>
      <p:ext uri="{BB962C8B-B14F-4D97-AF65-F5344CB8AC3E}">
        <p14:creationId xmlns:p14="http://schemas.microsoft.com/office/powerpoint/2010/main" val="155490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01AAB-5351-4F49-B211-714A28BB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>
            <a:noAutofit/>
          </a:bodyPr>
          <a:lstStyle/>
          <a:p>
            <a:pPr algn="ctr"/>
            <a:r>
              <a:rPr lang="es-MX" sz="2800" dirty="0"/>
              <a:t>Las bajas voluntarias e involuntarias son muy parecidas en cantidad y también se predicen por antigüedad, y la mayoría suceden en el primer año de trabajo.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CA5ED83E-9722-444C-98D2-681969959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519"/>
            <a:ext cx="12192000" cy="4867027"/>
          </a:xfrm>
          <a:prstGeom prst="rect">
            <a:avLst/>
          </a:prstGeom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693F4560-9735-44B6-8406-6157F3D78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4" descr="Bienvenido a Grupo Axo Facturación">
            <a:extLst>
              <a:ext uri="{FF2B5EF4-FFF2-40B4-BE49-F238E27FC236}">
                <a16:creationId xmlns:a16="http://schemas.microsoft.com/office/drawing/2014/main" id="{FC48C50E-2CA0-4239-9A19-A2EB9F678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2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12890-37D4-4DBC-BA8A-29A944D1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 title="exploración AXO">
            <a:hlinkClick r:id="rId3" tooltip="Open 'exploración AXO' in PowerBI"/>
            <a:extLst>
              <a:ext uri="{FF2B5EF4-FFF2-40B4-BE49-F238E27FC236}">
                <a16:creationId xmlns:a16="http://schemas.microsoft.com/office/drawing/2014/main" id="{537CEE48-2814-4A43-B5CF-1623383E32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4" y="0"/>
            <a:ext cx="11781692" cy="6858000"/>
          </a:xfrm>
          <a:prstGeom prst="rect">
            <a:avLst/>
          </a:prstGeom>
          <a:ln>
            <a:solidFill>
              <a:srgbClr val="A9A9A9"/>
            </a:solidFill>
            <a:prstDash val="solid"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B7F87F4-6E03-48D5-BEA4-4A39F3793C82}"/>
              </a:ext>
            </a:extLst>
          </p:cNvPr>
          <p:cNvSpPr txBox="1"/>
          <p:nvPr/>
        </p:nvSpPr>
        <p:spPr>
          <a:xfrm>
            <a:off x="4167809" y="3597588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Z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66AA47-724D-46E2-B234-E4AC97804EF6}"/>
              </a:ext>
            </a:extLst>
          </p:cNvPr>
          <p:cNvSpPr txBox="1"/>
          <p:nvPr/>
        </p:nvSpPr>
        <p:spPr>
          <a:xfrm>
            <a:off x="3670852" y="4089678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Millenia</a:t>
            </a:r>
            <a:r>
              <a:rPr lang="es-MX" dirty="0" err="1">
                <a:solidFill>
                  <a:schemeClr val="bg1"/>
                </a:solidFill>
              </a:rPr>
              <a:t>ls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C72EFF2-7C53-4B42-A268-6999D9522E5D}"/>
              </a:ext>
            </a:extLst>
          </p:cNvPr>
          <p:cNvSpPr txBox="1"/>
          <p:nvPr/>
        </p:nvSpPr>
        <p:spPr>
          <a:xfrm>
            <a:off x="4856922" y="5355694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20E8F70-07B1-4419-A6C4-AD8E609CFF84}"/>
              </a:ext>
            </a:extLst>
          </p:cNvPr>
          <p:cNvSpPr txBox="1"/>
          <p:nvPr/>
        </p:nvSpPr>
        <p:spPr>
          <a:xfrm>
            <a:off x="4585252" y="5616952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 err="1"/>
              <a:t>Millenials</a:t>
            </a:r>
            <a:endParaRPr lang="es-MX" sz="9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48054F4-EF98-4B45-952F-F2A6CE6EFF35}"/>
              </a:ext>
            </a:extLst>
          </p:cNvPr>
          <p:cNvSpPr txBox="1"/>
          <p:nvPr/>
        </p:nvSpPr>
        <p:spPr>
          <a:xfrm>
            <a:off x="4320209" y="5815456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52003EE-CC81-49BB-B6CF-F7406CE0942D}"/>
              </a:ext>
            </a:extLst>
          </p:cNvPr>
          <p:cNvSpPr txBox="1"/>
          <p:nvPr/>
        </p:nvSpPr>
        <p:spPr>
          <a:xfrm>
            <a:off x="2060713" y="5313208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Z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8903013-5D41-4208-9D32-D64AB01E7740}"/>
              </a:ext>
            </a:extLst>
          </p:cNvPr>
          <p:cNvSpPr txBox="1"/>
          <p:nvPr/>
        </p:nvSpPr>
        <p:spPr>
          <a:xfrm>
            <a:off x="1789043" y="5574466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 err="1"/>
              <a:t>Millenials</a:t>
            </a:r>
            <a:endParaRPr lang="es-MX" sz="9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1007821-623D-4C18-9E49-9AF23EE66F4E}"/>
              </a:ext>
            </a:extLst>
          </p:cNvPr>
          <p:cNvSpPr txBox="1"/>
          <p:nvPr/>
        </p:nvSpPr>
        <p:spPr>
          <a:xfrm>
            <a:off x="1524000" y="5772970"/>
            <a:ext cx="214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669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C490A5-5FC8-4C6B-B496-6B37FECBA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743" y="656425"/>
            <a:ext cx="7164232" cy="38587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b="1" dirty="0"/>
              <a:t>Otros datos que encontramos:</a:t>
            </a:r>
          </a:p>
          <a:p>
            <a:pPr marL="0" indent="0">
              <a:buNone/>
            </a:pPr>
            <a:endParaRPr lang="es-MX" b="1" dirty="0"/>
          </a:p>
          <a:p>
            <a:r>
              <a:rPr lang="es-MX" sz="2000" b="1" dirty="0"/>
              <a:t>Hay mucho mayor rotación de generación Z y </a:t>
            </a:r>
            <a:r>
              <a:rPr lang="es-MX" sz="2000" b="1" dirty="0" err="1"/>
              <a:t>Millenials</a:t>
            </a:r>
            <a:r>
              <a:rPr lang="es-MX" sz="2000" b="1" dirty="0"/>
              <a:t> que de generación X. </a:t>
            </a:r>
          </a:p>
          <a:p>
            <a:r>
              <a:rPr lang="es-MX" sz="2000" b="1" dirty="0"/>
              <a:t>Es casi igual la rotación entre hombres y mujeres.</a:t>
            </a:r>
          </a:p>
          <a:p>
            <a:r>
              <a:rPr lang="es-MX" sz="2000" b="1" dirty="0"/>
              <a:t>Es pareja la desvinculación voluntaria y la involuntaria. </a:t>
            </a:r>
          </a:p>
          <a:p>
            <a:r>
              <a:rPr lang="es-MX" sz="2000" b="1" dirty="0"/>
              <a:t>La BU3 es la que tiene mas bajas y el segmento es operaciones. </a:t>
            </a:r>
          </a:p>
        </p:txBody>
      </p:sp>
      <p:pic>
        <p:nvPicPr>
          <p:cNvPr id="6" name="Imagen 5" descr="Empresaria con el dedo en el mentón">
            <a:extLst>
              <a:ext uri="{FF2B5EF4-FFF2-40B4-BE49-F238E27FC236}">
                <a16:creationId xmlns:a16="http://schemas.microsoft.com/office/drawing/2014/main" id="{67D22B2B-493F-44CC-B430-AAB6CAA64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4895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74E564E-369A-4880-9325-8BA2065AC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88220"/>
            <a:ext cx="868464" cy="675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4" descr="Bienvenido a Grupo Axo Facturación">
            <a:extLst>
              <a:ext uri="{FF2B5EF4-FFF2-40B4-BE49-F238E27FC236}">
                <a16:creationId xmlns:a16="http://schemas.microsoft.com/office/drawing/2014/main" id="{0FECF74A-893E-4CDA-B701-BFB2D5CF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02" y="5883522"/>
            <a:ext cx="1442698" cy="6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51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A68C77BC-6C89-4858-801A-6E2A741C8434}"/>
              </a:ext>
            </a:extLst>
          </p:cNvPr>
          <p:cNvSpPr/>
          <p:nvPr/>
        </p:nvSpPr>
        <p:spPr>
          <a:xfrm>
            <a:off x="9049402" y="3937336"/>
            <a:ext cx="2923539" cy="2661284"/>
          </a:xfrm>
          <a:prstGeom prst="rect">
            <a:avLst/>
          </a:prstGeom>
          <a:solidFill>
            <a:srgbClr val="11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4FB358E-E171-45F7-871C-0B7F2EA969AC}"/>
              </a:ext>
            </a:extLst>
          </p:cNvPr>
          <p:cNvSpPr/>
          <p:nvPr/>
        </p:nvSpPr>
        <p:spPr>
          <a:xfrm>
            <a:off x="9043871" y="1269242"/>
            <a:ext cx="2923539" cy="2661284"/>
          </a:xfrm>
          <a:prstGeom prst="rect">
            <a:avLst/>
          </a:prstGeom>
          <a:solidFill>
            <a:srgbClr val="1223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00000000-0008-0000-0600-00000F000000}"/>
              </a:ext>
            </a:extLst>
          </p:cNvPr>
          <p:cNvGraphicFramePr>
            <a:graphicFrameLocks/>
          </p:cNvGraphicFramePr>
          <p:nvPr/>
        </p:nvGraphicFramePr>
        <p:xfrm>
          <a:off x="0" y="865810"/>
          <a:ext cx="9043872" cy="58567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927E5D3-C6FE-4229-8293-4DC46494925B}"/>
              </a:ext>
            </a:extLst>
          </p:cNvPr>
          <p:cNvSpPr txBox="1"/>
          <p:nvPr/>
        </p:nvSpPr>
        <p:spPr>
          <a:xfrm>
            <a:off x="9599699" y="2276718"/>
            <a:ext cx="178977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Buen lugar para trabajar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8C0E93D-4CE0-420C-AA97-3662E84A64D3}"/>
              </a:ext>
            </a:extLst>
          </p:cNvPr>
          <p:cNvCxnSpPr/>
          <p:nvPr/>
        </p:nvCxnSpPr>
        <p:spPr>
          <a:xfrm>
            <a:off x="532263" y="3930555"/>
            <a:ext cx="83524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228075-C593-41A5-AE73-B6800ABEB178}"/>
              </a:ext>
            </a:extLst>
          </p:cNvPr>
          <p:cNvSpPr txBox="1"/>
          <p:nvPr/>
        </p:nvSpPr>
        <p:spPr>
          <a:xfrm>
            <a:off x="9610752" y="4623168"/>
            <a:ext cx="178977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Valores organizacionales</a:t>
            </a: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F693D69B-013B-42D2-8B0F-CCE5193C88E7}"/>
              </a:ext>
            </a:extLst>
          </p:cNvPr>
          <p:cNvSpPr txBox="1">
            <a:spLocks/>
          </p:cNvSpPr>
          <p:nvPr/>
        </p:nvSpPr>
        <p:spPr>
          <a:xfrm>
            <a:off x="838200" y="117547"/>
            <a:ext cx="10515600" cy="8024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2800" dirty="0"/>
              <a:t>Hay una alta redundancia entre las preguntas. La encuesta se puede dividir en 2 segmentos y hay una temática común en cada segmento</a:t>
            </a:r>
            <a:endParaRPr lang="es-MX" sz="2800" b="1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6ED6A25-C36B-4338-B6AF-60538A7BF02F}"/>
              </a:ext>
            </a:extLst>
          </p:cNvPr>
          <p:cNvCxnSpPr/>
          <p:nvPr/>
        </p:nvCxnSpPr>
        <p:spPr>
          <a:xfrm>
            <a:off x="5513696" y="1269242"/>
            <a:ext cx="0" cy="47229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4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designing Data Privacy: Reimagining Notice &amp; Consent for human technology  interaction | Foro Económico Mundial">
            <a:extLst>
              <a:ext uri="{FF2B5EF4-FFF2-40B4-BE49-F238E27FC236}">
                <a16:creationId xmlns:a16="http://schemas.microsoft.com/office/drawing/2014/main" id="{445D1B2E-20D8-477E-9A5A-ACDF1A30E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46" b="21599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15E48D-A2CA-4859-AF65-271A8251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La fórmula para incrementar la satisfacción de trabajar en Grupo AXO: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893E51E-F45E-4CA9-8AEB-2CA7433BE0C8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err="1"/>
              <a:t>En</a:t>
            </a:r>
            <a:r>
              <a:rPr lang="en-US" sz="2000" dirty="0"/>
              <a:t> general, </a:t>
            </a:r>
            <a:r>
              <a:rPr lang="en-US" sz="2000" dirty="0" err="1"/>
              <a:t>estoy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satisfecho</a:t>
            </a:r>
            <a:r>
              <a:rPr lang="en-US" sz="2000" dirty="0"/>
              <a:t> con Grupo </a:t>
            </a:r>
            <a:r>
              <a:rPr lang="en-US" sz="2000" dirty="0" err="1"/>
              <a:t>Axo</a:t>
            </a:r>
            <a:r>
              <a:rPr lang="en-US" sz="2000" dirty="0"/>
              <a:t>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/>
              <a:t>lugar</a:t>
            </a:r>
            <a:r>
              <a:rPr lang="en-US" sz="2000" dirty="0"/>
              <a:t> para </a:t>
            </a:r>
            <a:r>
              <a:rPr lang="en-US" sz="2000" dirty="0" err="1"/>
              <a:t>trabajar</a:t>
            </a:r>
            <a:r>
              <a:rPr lang="en-US" sz="2000" dirty="0"/>
              <a:t>. = 0.87585059716498+3.92016332084274E-02*Rara </a:t>
            </a:r>
            <a:r>
              <a:rPr lang="en-US" sz="2000" dirty="0" err="1"/>
              <a:t>vez</a:t>
            </a:r>
            <a:r>
              <a:rPr lang="en-US" sz="2000" dirty="0"/>
              <a:t> </a:t>
            </a:r>
            <a:r>
              <a:rPr lang="en-US" sz="2000" dirty="0" err="1"/>
              <a:t>pienso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buscar</a:t>
            </a:r>
            <a:r>
              <a:rPr lang="en-US" sz="2000" dirty="0"/>
              <a:t> un nuevo </a:t>
            </a:r>
            <a:r>
              <a:rPr lang="en-US" sz="2000" dirty="0" err="1"/>
              <a:t>trabajo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otra</a:t>
            </a:r>
            <a:r>
              <a:rPr lang="en-US" sz="2000" dirty="0"/>
              <a:t> + 4.999*La </a:t>
            </a:r>
            <a:r>
              <a:rPr lang="en-US" sz="2000" dirty="0" err="1"/>
              <a:t>organización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un </a:t>
            </a:r>
            <a:r>
              <a:rPr lang="en-US" sz="2000" dirty="0" err="1"/>
              <a:t>interés</a:t>
            </a:r>
            <a:r>
              <a:rPr lang="en-US" sz="2000" dirty="0"/>
              <a:t> </a:t>
            </a:r>
            <a:r>
              <a:rPr lang="en-US" sz="2000" dirty="0" err="1"/>
              <a:t>genuino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balance de </a:t>
            </a:r>
            <a:r>
              <a:rPr lang="en-US" sz="2000" dirty="0" err="1"/>
              <a:t>vida</a:t>
            </a:r>
            <a:r>
              <a:rPr lang="en-US" sz="2000" dirty="0"/>
              <a:t> de los </a:t>
            </a:r>
            <a:r>
              <a:rPr lang="en-US" sz="2000" dirty="0" err="1"/>
              <a:t>colaboradores</a:t>
            </a:r>
            <a:r>
              <a:rPr lang="en-US" sz="2000" dirty="0"/>
              <a:t> + 1.32146141141774*La </a:t>
            </a:r>
            <a:r>
              <a:rPr lang="en-US" sz="2000" dirty="0" err="1"/>
              <a:t>organización</a:t>
            </a:r>
            <a:r>
              <a:rPr lang="en-US" sz="2000" dirty="0"/>
              <a:t> </a:t>
            </a:r>
            <a:r>
              <a:rPr lang="en-US" sz="2000" dirty="0" err="1"/>
              <a:t>tiene</a:t>
            </a:r>
            <a:r>
              <a:rPr lang="en-US" sz="2000" dirty="0"/>
              <a:t> un </a:t>
            </a:r>
            <a:r>
              <a:rPr lang="en-US" sz="2000" dirty="0" err="1"/>
              <a:t>interés</a:t>
            </a:r>
            <a:r>
              <a:rPr lang="en-US" sz="2000" dirty="0"/>
              <a:t> </a:t>
            </a:r>
            <a:r>
              <a:rPr lang="en-US" sz="2000" dirty="0" err="1"/>
              <a:t>genuino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el balance de </a:t>
            </a:r>
            <a:r>
              <a:rPr lang="en-US" sz="2000" dirty="0" err="1"/>
              <a:t>vida</a:t>
            </a:r>
            <a:r>
              <a:rPr lang="en-US" sz="2000" dirty="0"/>
              <a:t> de los </a:t>
            </a:r>
            <a:r>
              <a:rPr lang="en-US" sz="2000" dirty="0" err="1"/>
              <a:t>colaboradores</a:t>
            </a:r>
            <a:r>
              <a:rPr lang="en-US" sz="2000" dirty="0"/>
              <a:t> + 0.6*</a:t>
            </a:r>
            <a:r>
              <a:rPr lang="en-US" sz="2000" dirty="0" err="1"/>
              <a:t>Considero</a:t>
            </a:r>
            <a:r>
              <a:rPr lang="en-US" sz="2000" dirty="0"/>
              <a:t> que mi carga </a:t>
            </a:r>
            <a:r>
              <a:rPr lang="en-US" sz="2000" dirty="0" err="1"/>
              <a:t>laboral</a:t>
            </a:r>
            <a:r>
              <a:rPr lang="en-US" sz="2000" dirty="0"/>
              <a:t> es la </a:t>
            </a:r>
            <a:r>
              <a:rPr lang="en-US" sz="2000" dirty="0" err="1"/>
              <a:t>adecuada</a:t>
            </a:r>
            <a:r>
              <a:rPr lang="en-US" sz="2000" dirty="0"/>
              <a:t> para </a:t>
            </a:r>
            <a:r>
              <a:rPr lang="en-US" sz="2000" dirty="0" err="1"/>
              <a:t>cumplirla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mi </a:t>
            </a:r>
            <a:r>
              <a:rPr lang="en-US" sz="2000" dirty="0" err="1"/>
              <a:t>horario</a:t>
            </a:r>
            <a:r>
              <a:rPr lang="en-US" sz="2000" dirty="0"/>
              <a:t> de </a:t>
            </a:r>
            <a:r>
              <a:rPr lang="en-US" sz="2000" dirty="0" err="1"/>
              <a:t>trabajo</a:t>
            </a:r>
            <a:r>
              <a:rPr lang="en-US" sz="2000" dirty="0"/>
              <a:t> – 0.3*Mi jefe </a:t>
            </a:r>
            <a:r>
              <a:rPr lang="en-US" sz="2000" dirty="0" err="1"/>
              <a:t>establece</a:t>
            </a:r>
            <a:r>
              <a:rPr lang="en-US" sz="2000" dirty="0"/>
              <a:t> y </a:t>
            </a:r>
            <a:r>
              <a:rPr lang="en-US" sz="2000" dirty="0" err="1"/>
              <a:t>respeta</a:t>
            </a:r>
            <a:r>
              <a:rPr lang="en-US" sz="2000" dirty="0"/>
              <a:t> los </a:t>
            </a:r>
            <a:r>
              <a:rPr lang="en-US" sz="2000" dirty="0" err="1"/>
              <a:t>acuerdos</a:t>
            </a:r>
            <a:r>
              <a:rPr lang="en-US" sz="2000" dirty="0"/>
              <a:t> </a:t>
            </a:r>
            <a:r>
              <a:rPr lang="en-US" sz="2000" dirty="0" err="1"/>
              <a:t>necesarios</a:t>
            </a:r>
            <a:r>
              <a:rPr lang="en-US" sz="2000" dirty="0"/>
              <a:t> para </a:t>
            </a:r>
            <a:r>
              <a:rPr lang="en-US" sz="2000" dirty="0" err="1"/>
              <a:t>trabajar</a:t>
            </a:r>
            <a:r>
              <a:rPr lang="en-US" sz="2000" dirty="0"/>
              <a:t> de forma </a:t>
            </a:r>
            <a:r>
              <a:rPr lang="en-US" sz="2000" dirty="0" err="1"/>
              <a:t>efectiva</a:t>
            </a:r>
            <a:r>
              <a:rPr lang="en-US" sz="2000" dirty="0"/>
              <a:t> (</a:t>
            </a:r>
            <a:r>
              <a:rPr lang="en-US" sz="2000" dirty="0" err="1"/>
              <a:t>comunicación</a:t>
            </a:r>
            <a:r>
              <a:rPr lang="en-US" sz="2000" dirty="0"/>
              <a:t>, </a:t>
            </a:r>
            <a:r>
              <a:rPr lang="en-US" sz="2000" dirty="0" err="1"/>
              <a:t>reuniones</a:t>
            </a:r>
            <a:r>
              <a:rPr lang="en-US" sz="2000" dirty="0"/>
              <a:t>, </a:t>
            </a:r>
            <a:r>
              <a:rPr lang="en-US" sz="2000" dirty="0" err="1"/>
              <a:t>horario</a:t>
            </a:r>
            <a:r>
              <a:rPr lang="en-US" sz="2000" dirty="0"/>
              <a:t>, </a:t>
            </a:r>
            <a:r>
              <a:rPr lang="en-US" sz="2000" dirty="0" err="1"/>
              <a:t>entregas</a:t>
            </a:r>
            <a:r>
              <a:rPr lang="en-US" sz="2000" dirty="0"/>
              <a:t> etc.)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9CB64AA4-D6E0-4A9F-911A-F06648AF0BF7}"/>
              </a:ext>
            </a:extLst>
          </p:cNvPr>
          <p:cNvCxnSpPr/>
          <p:nvPr/>
        </p:nvCxnSpPr>
        <p:spPr>
          <a:xfrm>
            <a:off x="243865" y="6569241"/>
            <a:ext cx="5710990" cy="0"/>
          </a:xfrm>
          <a:prstGeom prst="line">
            <a:avLst/>
          </a:prstGeom>
          <a:ln w="117475">
            <a:solidFill>
              <a:schemeClr val="tx1"/>
            </a:solidFill>
          </a:ln>
          <a:scene3d>
            <a:camera prst="orthographicFront"/>
            <a:lightRig rig="sunrise" dir="t"/>
          </a:scene3d>
          <a:sp3d extrusionH="12700" prstMaterial="dkEdge"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DBAC32B7-EDC5-4121-BC81-54F7BE1A2797}"/>
              </a:ext>
            </a:extLst>
          </p:cNvPr>
          <p:cNvCxnSpPr/>
          <p:nvPr/>
        </p:nvCxnSpPr>
        <p:spPr>
          <a:xfrm>
            <a:off x="6216316" y="6569241"/>
            <a:ext cx="5710990" cy="0"/>
          </a:xfrm>
          <a:prstGeom prst="line">
            <a:avLst/>
          </a:prstGeom>
          <a:ln w="117475">
            <a:solidFill>
              <a:srgbClr val="FF372F"/>
            </a:solidFill>
          </a:ln>
          <a:scene3d>
            <a:camera prst="orthographicFront"/>
            <a:lightRig rig="sunrise" dir="t"/>
          </a:scene3d>
          <a:sp3d extrusionH="12700" prstMaterial="dkEdge"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5D22FAB6-F76F-4195-AE16-9522DF7CC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534" y="6089544"/>
            <a:ext cx="1111087" cy="864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4" descr="Bienvenido a Grupo Axo Facturación">
            <a:extLst>
              <a:ext uri="{FF2B5EF4-FFF2-40B4-BE49-F238E27FC236}">
                <a16:creationId xmlns:a16="http://schemas.microsoft.com/office/drawing/2014/main" id="{03EA92BD-50D5-40A1-A6CF-EC27F4460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37" y="5796963"/>
            <a:ext cx="1864118" cy="88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7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76211-11C1-47D8-81A2-A325D82B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04" y="342971"/>
            <a:ext cx="11017248" cy="699400"/>
          </a:xfrm>
        </p:spPr>
        <p:txBody>
          <a:bodyPr>
            <a:noAutofit/>
          </a:bodyPr>
          <a:lstStyle/>
          <a:p>
            <a:r>
              <a:rPr lang="es-MX" sz="2800" b="1" dirty="0"/>
              <a:t>Observando toda la población, es 50/50 el número de bajas voluntarias que involuntarias. </a:t>
            </a:r>
            <a:br>
              <a:rPr lang="es-MX" sz="2800" b="1" dirty="0"/>
            </a:br>
            <a:r>
              <a:rPr lang="es-MX" sz="1800" dirty="0"/>
              <a:t>Con el filtro de SCH, hay mayor número de bajas involuntarias.</a:t>
            </a:r>
            <a:endParaRPr lang="es-MX" sz="2800" dirty="0"/>
          </a:p>
        </p:txBody>
      </p:sp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696B8B6-E160-4C52-9953-95CD51547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5" y="1245631"/>
            <a:ext cx="5890967" cy="491969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EA65F96-9219-4025-8024-FBC45D4520DB}"/>
              </a:ext>
            </a:extLst>
          </p:cNvPr>
          <p:cNvSpPr txBox="1"/>
          <p:nvPr/>
        </p:nvSpPr>
        <p:spPr>
          <a:xfrm>
            <a:off x="8447964" y="1405719"/>
            <a:ext cx="290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SCH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4D131CC0-9673-401F-A781-3E43FA23F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5631"/>
            <a:ext cx="5882185" cy="514152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D7A017A-0F56-40DB-A93A-002DFD63EDF6}"/>
              </a:ext>
            </a:extLst>
          </p:cNvPr>
          <p:cNvSpPr txBox="1"/>
          <p:nvPr/>
        </p:nvSpPr>
        <p:spPr>
          <a:xfrm>
            <a:off x="2376985" y="1422483"/>
            <a:ext cx="290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Toda la muestra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F65138A-AC90-4CF5-A113-EE1F0831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4" descr="Bienvenido a Grupo Axo Facturación">
            <a:extLst>
              <a:ext uri="{FF2B5EF4-FFF2-40B4-BE49-F238E27FC236}">
                <a16:creationId xmlns:a16="http://schemas.microsoft.com/office/drawing/2014/main" id="{732704F9-BE31-4E44-B89F-03D951500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286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13740620-540B-4CFA-8D64-C3730F8D19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4199476"/>
              </p:ext>
            </p:extLst>
          </p:nvPr>
        </p:nvGraphicFramePr>
        <p:xfrm>
          <a:off x="-1" y="1840832"/>
          <a:ext cx="12192001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2BD0B0AC-B8A8-43E9-BA4D-143506EB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4" descr="Bienvenido a Grupo Axo Facturación">
            <a:extLst>
              <a:ext uri="{FF2B5EF4-FFF2-40B4-BE49-F238E27FC236}">
                <a16:creationId xmlns:a16="http://schemas.microsoft.com/office/drawing/2014/main" id="{4B6DC48C-C78D-42B8-91B8-4665B63FE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F7050DE8-B443-4142-A1B4-75631054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08" y="331117"/>
            <a:ext cx="11810382" cy="589032"/>
          </a:xfrm>
        </p:spPr>
        <p:txBody>
          <a:bodyPr>
            <a:noAutofit/>
          </a:bodyPr>
          <a:lstStyle/>
          <a:p>
            <a:r>
              <a:rPr lang="es-MX" sz="2800" b="1" dirty="0"/>
              <a:t>Aislamos los datos de SCH para ver si hay un comportamiento diferente. </a:t>
            </a:r>
            <a:br>
              <a:rPr lang="es-MX" sz="2800" dirty="0"/>
            </a:br>
            <a:r>
              <a:rPr lang="es-MX" sz="2000" dirty="0"/>
              <a:t>Índice de rotación ajustado por variabilidad: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DC251C5-AA05-4C37-BC64-8FF8B752619D}"/>
              </a:ext>
            </a:extLst>
          </p:cNvPr>
          <p:cNvSpPr txBox="1"/>
          <p:nvPr/>
        </p:nvSpPr>
        <p:spPr>
          <a:xfrm>
            <a:off x="7410734" y="5796963"/>
            <a:ext cx="45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n= 356 bajas 2020 y 2021, SCH.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701FBCB-6DB4-4B31-90C2-94726D8491C8}"/>
              </a:ext>
            </a:extLst>
          </p:cNvPr>
          <p:cNvSpPr txBox="1"/>
          <p:nvPr/>
        </p:nvSpPr>
        <p:spPr>
          <a:xfrm>
            <a:off x="288758" y="1130968"/>
            <a:ext cx="339322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Voluntarias: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0B1C897-33FF-46FC-A462-1B2CAAABDC80}"/>
              </a:ext>
            </a:extLst>
          </p:cNvPr>
          <p:cNvSpPr txBox="1"/>
          <p:nvPr/>
        </p:nvSpPr>
        <p:spPr>
          <a:xfrm>
            <a:off x="8086866" y="1130968"/>
            <a:ext cx="316430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Involuntarias: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658603D-D450-494D-8F3B-AC1587AFA8AE}"/>
              </a:ext>
            </a:extLst>
          </p:cNvPr>
          <p:cNvSpPr txBox="1"/>
          <p:nvPr/>
        </p:nvSpPr>
        <p:spPr>
          <a:xfrm>
            <a:off x="1985371" y="1194959"/>
            <a:ext cx="1733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/>
              <a:t>2020: 6%</a:t>
            </a:r>
          </a:p>
          <a:p>
            <a:pPr algn="ctr"/>
            <a:r>
              <a:rPr lang="es-MX" sz="1400" dirty="0"/>
              <a:t>2021: 2%</a:t>
            </a:r>
          </a:p>
          <a:p>
            <a:pPr algn="ctr"/>
            <a:r>
              <a:rPr lang="es-MX" sz="1400" dirty="0"/>
              <a:t>2021 Pre: 7.8%</a:t>
            </a:r>
            <a:endParaRPr lang="es-MX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550A183-34F6-4218-8993-CC7B1DE2D68C}"/>
              </a:ext>
            </a:extLst>
          </p:cNvPr>
          <p:cNvSpPr txBox="1"/>
          <p:nvPr/>
        </p:nvSpPr>
        <p:spPr>
          <a:xfrm>
            <a:off x="8804082" y="1130968"/>
            <a:ext cx="2440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MX" sz="1400" dirty="0"/>
              <a:t>2020: 5.6%</a:t>
            </a:r>
          </a:p>
          <a:p>
            <a:pPr algn="r"/>
            <a:r>
              <a:rPr lang="es-MX" sz="1400" dirty="0"/>
              <a:t>2021 Sin Ajuste: 18.77</a:t>
            </a:r>
          </a:p>
          <a:p>
            <a:pPr algn="r"/>
            <a:r>
              <a:rPr lang="es-MX" sz="1400" dirty="0"/>
              <a:t>2021: 1.7%</a:t>
            </a:r>
          </a:p>
          <a:p>
            <a:pPr algn="r"/>
            <a:r>
              <a:rPr lang="es-MX" sz="1400" dirty="0"/>
              <a:t>2021 P: 16.5% </a:t>
            </a:r>
            <a:endParaRPr lang="es-MX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B20AAB-BABC-0840-87B0-1A031A009342}"/>
              </a:ext>
            </a:extLst>
          </p:cNvPr>
          <p:cNvSpPr txBox="1"/>
          <p:nvPr/>
        </p:nvSpPr>
        <p:spPr>
          <a:xfrm>
            <a:off x="4735963" y="1447735"/>
            <a:ext cx="2684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Rotación real </a:t>
            </a: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2020 : </a:t>
            </a:r>
            <a:r>
              <a:rPr lang="es-MX" b="1" dirty="0">
                <a:solidFill>
                  <a:schemeClr val="accent1">
                    <a:lumMod val="50000"/>
                  </a:schemeClr>
                </a:solidFill>
              </a:rPr>
              <a:t>10.5%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531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797FE41-1731-4534-A53E-C495E990CA19}"/>
              </a:ext>
            </a:extLst>
          </p:cNvPr>
          <p:cNvSpPr/>
          <p:nvPr/>
        </p:nvSpPr>
        <p:spPr>
          <a:xfrm>
            <a:off x="6545179" y="2588063"/>
            <a:ext cx="1459832" cy="29304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1A7875-EDCB-463C-AB7A-D56F8BB58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1" y="568232"/>
            <a:ext cx="8311048" cy="589032"/>
          </a:xfrm>
        </p:spPr>
        <p:txBody>
          <a:bodyPr>
            <a:noAutofit/>
          </a:bodyPr>
          <a:lstStyle/>
          <a:p>
            <a:r>
              <a:rPr lang="es-MX" sz="2800" b="1" dirty="0"/>
              <a:t>Indice de rotación ajustado por variabilidad:</a:t>
            </a:r>
            <a:br>
              <a:rPr lang="es-MX" sz="2400" b="1" dirty="0"/>
            </a:br>
            <a:r>
              <a:rPr lang="es-MX" sz="1800" dirty="0"/>
              <a:t>Toda la muestra (ICA +SCH): Índice de rotación x semana: Hicimos una predicción de tiempo, separando la variabilidad para determinar tendencia y poder predecir. </a:t>
            </a:r>
            <a:endParaRPr lang="es-MX" sz="2000" b="1" dirty="0"/>
          </a:p>
        </p:txBody>
      </p:sp>
      <p:pic>
        <p:nvPicPr>
          <p:cNvPr id="1030" name="Picture 6" descr="HR Metrics: How and Why to Calculate Employee Turnover Rate? | TalentLyft">
            <a:extLst>
              <a:ext uri="{FF2B5EF4-FFF2-40B4-BE49-F238E27FC236}">
                <a16:creationId xmlns:a16="http://schemas.microsoft.com/office/drawing/2014/main" id="{D2A50876-6FC7-49D5-A17A-2B90BAF7A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60"/>
          <a:stretch/>
        </p:blipFill>
        <p:spPr bwMode="auto">
          <a:xfrm>
            <a:off x="8709737" y="334855"/>
            <a:ext cx="3145285" cy="1088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7B0C1466-C2D9-4822-B0FC-1966F8B6D4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941338"/>
              </p:ext>
            </p:extLst>
          </p:nvPr>
        </p:nvGraphicFramePr>
        <p:xfrm>
          <a:off x="0" y="2128805"/>
          <a:ext cx="12192000" cy="393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2DBAAF07-AA1F-45AD-97C0-63802EB6B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4" descr="Bienvenido a Grupo Axo Facturación">
            <a:extLst>
              <a:ext uri="{FF2B5EF4-FFF2-40B4-BE49-F238E27FC236}">
                <a16:creationId xmlns:a16="http://schemas.microsoft.com/office/drawing/2014/main" id="{ACAFE266-0369-4F1F-93AF-E29C4EFE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119A054E-D4A9-4379-870A-46BF0FC18DEF}"/>
              </a:ext>
            </a:extLst>
          </p:cNvPr>
          <p:cNvSpPr txBox="1"/>
          <p:nvPr/>
        </p:nvSpPr>
        <p:spPr>
          <a:xfrm>
            <a:off x="6545179" y="2588063"/>
            <a:ext cx="14598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050" dirty="0"/>
              <a:t>Temporada alta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A72F119-2F56-49C7-9260-FAE86924D843}"/>
              </a:ext>
            </a:extLst>
          </p:cNvPr>
          <p:cNvSpPr txBox="1"/>
          <p:nvPr/>
        </p:nvSpPr>
        <p:spPr>
          <a:xfrm>
            <a:off x="7557786" y="6013467"/>
            <a:ext cx="451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n= 1822 bajas 2020 y 2021, ICA, SCH.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E5ECD80-1D94-477C-9FD2-7FB33B8064AE}"/>
              </a:ext>
            </a:extLst>
          </p:cNvPr>
          <p:cNvSpPr txBox="1"/>
          <p:nvPr/>
        </p:nvSpPr>
        <p:spPr>
          <a:xfrm>
            <a:off x="336978" y="1578999"/>
            <a:ext cx="292104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Voluntarias: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11889B6-312C-4F55-8160-C8471E479AE9}"/>
              </a:ext>
            </a:extLst>
          </p:cNvPr>
          <p:cNvSpPr txBox="1"/>
          <p:nvPr/>
        </p:nvSpPr>
        <p:spPr>
          <a:xfrm>
            <a:off x="8690717" y="1559640"/>
            <a:ext cx="316430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dirty="0"/>
              <a:t>Involuntarias:</a:t>
            </a:r>
          </a:p>
          <a:p>
            <a:endParaRPr lang="es-MX" dirty="0"/>
          </a:p>
          <a:p>
            <a:endParaRPr lang="es-MX" dirty="0"/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C865C788-149A-4DFB-BABE-034711D273EC}"/>
              </a:ext>
            </a:extLst>
          </p:cNvPr>
          <p:cNvCxnSpPr>
            <a:cxnSpLocks/>
          </p:cNvCxnSpPr>
          <p:nvPr/>
        </p:nvCxnSpPr>
        <p:spPr>
          <a:xfrm flipV="1">
            <a:off x="9435548" y="4451684"/>
            <a:ext cx="1236463" cy="464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427841C-3C80-4B4F-ACAC-97F494A1A1FF}"/>
              </a:ext>
            </a:extLst>
          </p:cNvPr>
          <p:cNvSpPr txBox="1"/>
          <p:nvPr/>
        </p:nvSpPr>
        <p:spPr>
          <a:xfrm>
            <a:off x="1524753" y="1651973"/>
            <a:ext cx="1733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accent1">
                    <a:lumMod val="50000"/>
                  </a:schemeClr>
                </a:solidFill>
              </a:rPr>
              <a:t>2020 Real: </a:t>
            </a:r>
            <a:r>
              <a:rPr lang="es-MX" sz="1400" b="1" dirty="0">
                <a:solidFill>
                  <a:schemeClr val="accent1">
                    <a:lumMod val="50000"/>
                  </a:schemeClr>
                </a:solidFill>
              </a:rPr>
              <a:t>38%</a:t>
            </a:r>
          </a:p>
          <a:p>
            <a:pPr algn="ctr"/>
            <a:r>
              <a:rPr lang="es-MX" sz="1400" dirty="0">
                <a:solidFill>
                  <a:srgbClr val="118DFF"/>
                </a:solidFill>
              </a:rPr>
              <a:t>2021 Act: 7.4%</a:t>
            </a:r>
          </a:p>
          <a:p>
            <a:pPr algn="ctr"/>
            <a:r>
              <a:rPr lang="es-MX" sz="1400" dirty="0">
                <a:solidFill>
                  <a:srgbClr val="118DFF"/>
                </a:solidFill>
              </a:rPr>
              <a:t>2021 Pre: </a:t>
            </a:r>
            <a:r>
              <a:rPr lang="es-MX" sz="1400" b="1" dirty="0">
                <a:solidFill>
                  <a:srgbClr val="118DFF"/>
                </a:solidFill>
              </a:rPr>
              <a:t>41%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C0F5F82-8687-4A6C-9C66-01F0A0AC8100}"/>
              </a:ext>
            </a:extLst>
          </p:cNvPr>
          <p:cNvSpPr txBox="1"/>
          <p:nvPr/>
        </p:nvSpPr>
        <p:spPr>
          <a:xfrm>
            <a:off x="9952414" y="1555246"/>
            <a:ext cx="20710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400" dirty="0">
                <a:solidFill>
                  <a:schemeClr val="accent1">
                    <a:lumMod val="50000"/>
                  </a:schemeClr>
                </a:solidFill>
              </a:rPr>
              <a:t>2020 Real: </a:t>
            </a:r>
            <a:r>
              <a:rPr lang="es-MX" sz="1400" b="1" dirty="0">
                <a:solidFill>
                  <a:schemeClr val="accent1">
                    <a:lumMod val="50000"/>
                  </a:schemeClr>
                </a:solidFill>
              </a:rPr>
              <a:t>51.54%</a:t>
            </a:r>
          </a:p>
          <a:p>
            <a:pPr algn="ctr"/>
            <a:r>
              <a:rPr lang="es-MX" sz="1400" dirty="0">
                <a:solidFill>
                  <a:schemeClr val="accent1">
                    <a:lumMod val="50000"/>
                  </a:schemeClr>
                </a:solidFill>
              </a:rPr>
              <a:t>2020 Adj: 25.5%</a:t>
            </a:r>
          </a:p>
          <a:p>
            <a:pPr algn="ctr"/>
            <a:r>
              <a:rPr lang="es-MX" sz="1400" dirty="0">
                <a:solidFill>
                  <a:srgbClr val="118DFF"/>
                </a:solidFill>
              </a:rPr>
              <a:t>2021 Act: 9.12%</a:t>
            </a:r>
          </a:p>
          <a:p>
            <a:pPr algn="ctr"/>
            <a:r>
              <a:rPr lang="es-MX" sz="1400" dirty="0">
                <a:solidFill>
                  <a:srgbClr val="118DFF"/>
                </a:solidFill>
              </a:rPr>
              <a:t>2021 Pre: </a:t>
            </a:r>
            <a:r>
              <a:rPr lang="es-MX" sz="1400" b="1" dirty="0">
                <a:solidFill>
                  <a:srgbClr val="118DFF"/>
                </a:solidFill>
              </a:rPr>
              <a:t>61.36%</a:t>
            </a:r>
            <a:endParaRPr lang="es-MX" sz="1600" b="1" dirty="0">
              <a:solidFill>
                <a:srgbClr val="118DFF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B0EC9E-0DF0-4F75-9CA0-F20C25052030}"/>
              </a:ext>
            </a:extLst>
          </p:cNvPr>
          <p:cNvSpPr txBox="1"/>
          <p:nvPr/>
        </p:nvSpPr>
        <p:spPr>
          <a:xfrm rot="21402233">
            <a:off x="4376204" y="4649704"/>
            <a:ext cx="219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/>
              <a:t>Tendencia está creciendo</a:t>
            </a:r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2EE8837B-A0B4-43F3-98A5-1D83D9C9CB78}"/>
              </a:ext>
            </a:extLst>
          </p:cNvPr>
          <p:cNvSpPr/>
          <p:nvPr/>
        </p:nvSpPr>
        <p:spPr>
          <a:xfrm>
            <a:off x="9451075" y="4469642"/>
            <a:ext cx="1231710" cy="450376"/>
          </a:xfrm>
          <a:custGeom>
            <a:avLst/>
            <a:gdLst>
              <a:gd name="connsiteX0" fmla="*/ 0 w 1231710"/>
              <a:gd name="connsiteY0" fmla="*/ 450376 h 450376"/>
              <a:gd name="connsiteX1" fmla="*/ 1228298 w 1231710"/>
              <a:gd name="connsiteY1" fmla="*/ 0 h 450376"/>
              <a:gd name="connsiteX2" fmla="*/ 1231710 w 1231710"/>
              <a:gd name="connsiteY2" fmla="*/ 399197 h 450376"/>
              <a:gd name="connsiteX3" fmla="*/ 0 w 1231710"/>
              <a:gd name="connsiteY3" fmla="*/ 450376 h 450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10" h="450376">
                <a:moveTo>
                  <a:pt x="0" y="450376"/>
                </a:moveTo>
                <a:lnTo>
                  <a:pt x="1228298" y="0"/>
                </a:lnTo>
                <a:cubicBezTo>
                  <a:pt x="1229435" y="133066"/>
                  <a:pt x="1230573" y="266131"/>
                  <a:pt x="1231710" y="399197"/>
                </a:cubicBezTo>
                <a:lnTo>
                  <a:pt x="0" y="450376"/>
                </a:ln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MX" sz="1050" dirty="0">
                <a:solidFill>
                  <a:schemeClr val="tx1"/>
                </a:solidFill>
              </a:rPr>
              <a:t>P</a:t>
            </a:r>
            <a:r>
              <a:rPr lang="es-MX" sz="1050" dirty="0"/>
              <a:t>redicción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E57B1F-AFD9-4145-A5C9-7B3D91D5E925}"/>
              </a:ext>
            </a:extLst>
          </p:cNvPr>
          <p:cNvSpPr txBox="1"/>
          <p:nvPr/>
        </p:nvSpPr>
        <p:spPr>
          <a:xfrm>
            <a:off x="4579422" y="1616522"/>
            <a:ext cx="267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Rotación real </a:t>
            </a: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2020 : </a:t>
            </a:r>
            <a:r>
              <a:rPr lang="es-MX" b="1" dirty="0">
                <a:solidFill>
                  <a:schemeClr val="accent1">
                    <a:lumMod val="50000"/>
                  </a:schemeClr>
                </a:solidFill>
              </a:rPr>
              <a:t>80%%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386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1" name="84b60122-79e9-41f9-8c59-df1143b96977" descr="Image">
            <a:extLst>
              <a:ext uri="{FF2B5EF4-FFF2-40B4-BE49-F238E27FC236}">
                <a16:creationId xmlns:a16="http://schemas.microsoft.com/office/drawing/2014/main" id="{E41B221A-5251-438B-A8E4-44AAFAFCB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9" y="0"/>
            <a:ext cx="12188952" cy="70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4A32E33-B174-4196-B035-EF07B819BABD}"/>
              </a:ext>
            </a:extLst>
          </p:cNvPr>
          <p:cNvSpPr txBox="1">
            <a:spLocks/>
          </p:cNvSpPr>
          <p:nvPr/>
        </p:nvSpPr>
        <p:spPr>
          <a:xfrm>
            <a:off x="1436775" y="-321317"/>
            <a:ext cx="10058400" cy="2434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MX" sz="3600" dirty="0"/>
              <a:t>Entendimiento y machine learning</a:t>
            </a:r>
          </a:p>
          <a:p>
            <a:pPr algn="ctr">
              <a:spcAft>
                <a:spcPts val="600"/>
              </a:spcAft>
            </a:pPr>
            <a:r>
              <a:rPr lang="es-MX" sz="2800" dirty="0"/>
              <a:t>¿Qué causa el comportamiento de rotación y permanencia?</a:t>
            </a:r>
            <a:br>
              <a:rPr lang="es-MX" sz="2800" dirty="0"/>
            </a:br>
            <a:r>
              <a:rPr lang="es-MX" sz="2800" dirty="0"/>
              <a:t>Este comportamiento es predecible.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648F776C-3EAF-48FF-BCC4-4F236EC03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943" y="6142913"/>
            <a:ext cx="868464" cy="6758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4" descr="Bienvenido a Grupo Axo Facturación">
            <a:extLst>
              <a:ext uri="{FF2B5EF4-FFF2-40B4-BE49-F238E27FC236}">
                <a16:creationId xmlns:a16="http://schemas.microsoft.com/office/drawing/2014/main" id="{ABE8F5FA-158F-4191-AAE6-CD3C695DB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3" y="6042921"/>
            <a:ext cx="1442698" cy="6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Badge with solid fill">
            <a:extLst>
              <a:ext uri="{FF2B5EF4-FFF2-40B4-BE49-F238E27FC236}">
                <a16:creationId xmlns:a16="http://schemas.microsoft.com/office/drawing/2014/main" id="{FFC8944A-AAC5-F44D-8B0F-9FA2E2F9D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5751" y="4714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4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3F167-40E2-4300-BD32-37CB48EA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42" y="172530"/>
            <a:ext cx="10219171" cy="1325563"/>
          </a:xfrm>
        </p:spPr>
        <p:txBody>
          <a:bodyPr>
            <a:normAutofit/>
          </a:bodyPr>
          <a:lstStyle/>
          <a:p>
            <a:r>
              <a:rPr lang="es-MX" sz="2800" b="1" dirty="0"/>
              <a:t>Pero, ¿qué causa el comportamiento de rotación y permanencia?</a:t>
            </a:r>
            <a:br>
              <a:rPr lang="es-MX" sz="2800" b="1" dirty="0"/>
            </a:br>
            <a:r>
              <a:rPr lang="es-MX" sz="2800" b="1" dirty="0"/>
              <a:t>Este comportamiento es predecible. </a:t>
            </a:r>
            <a:br>
              <a:rPr lang="es-MX" sz="3200" dirty="0"/>
            </a:br>
            <a:r>
              <a:rPr lang="es-MX" sz="2200" dirty="0"/>
              <a:t>Usando un algoritmo UMAP, podemos observar 6 clústers. 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848F101-3AC3-4107-A5F4-C662A3936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72" y="1645513"/>
            <a:ext cx="10515600" cy="482493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D85278A-FBAF-4D5E-AA02-A2F8E3EC8762}"/>
              </a:ext>
            </a:extLst>
          </p:cNvPr>
          <p:cNvSpPr txBox="1"/>
          <p:nvPr/>
        </p:nvSpPr>
        <p:spPr>
          <a:xfrm>
            <a:off x="5514997" y="1350674"/>
            <a:ext cx="214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Bajas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5CB488D5-28E7-4099-B106-A326E31EDEB3}"/>
              </a:ext>
            </a:extLst>
          </p:cNvPr>
          <p:cNvSpPr txBox="1">
            <a:spLocks/>
          </p:cNvSpPr>
          <p:nvPr/>
        </p:nvSpPr>
        <p:spPr>
          <a:xfrm>
            <a:off x="6891828" y="1904738"/>
            <a:ext cx="3770871" cy="1331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1800" b="1" i="1" dirty="0">
                <a:solidFill>
                  <a:schemeClr val="bg1">
                    <a:lumMod val="65000"/>
                  </a:schemeClr>
                </a:solidFill>
              </a:rPr>
              <a:t>“La vía láctea no es otra cosa que una masa de innumerables estrellas acomodadas en clústers”</a:t>
            </a:r>
          </a:p>
          <a:p>
            <a:pPr marL="0" indent="0">
              <a:buNone/>
            </a:pPr>
            <a:r>
              <a:rPr lang="es-MX" sz="1800" b="1" i="1" dirty="0">
                <a:solidFill>
                  <a:schemeClr val="bg1">
                    <a:lumMod val="65000"/>
                  </a:schemeClr>
                </a:solidFill>
              </a:rPr>
              <a:t>Galileo Galilei</a:t>
            </a: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C32B1CE2-0807-45C4-B531-C59E6547E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415" y="6224345"/>
            <a:ext cx="761976" cy="593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4" descr="Bienvenido a Grupo Axo Facturación">
            <a:extLst>
              <a:ext uri="{FF2B5EF4-FFF2-40B4-BE49-F238E27FC236}">
                <a16:creationId xmlns:a16="http://schemas.microsoft.com/office/drawing/2014/main" id="{BB59BD70-CBC4-41AC-B438-CEF2AAB3E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75" y="6224346"/>
            <a:ext cx="1248440" cy="59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D0455F6A-74EB-49DB-82F9-4EF728B5DAF4}"/>
              </a:ext>
            </a:extLst>
          </p:cNvPr>
          <p:cNvSpPr txBox="1"/>
          <p:nvPr/>
        </p:nvSpPr>
        <p:spPr>
          <a:xfrm>
            <a:off x="7405671" y="6470449"/>
            <a:ext cx="51965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/>
              <a:t>n= 1822 personas. Bajas 2020 y 2021, ICA, SCH.</a:t>
            </a:r>
          </a:p>
        </p:txBody>
      </p:sp>
    </p:spTree>
    <p:extLst>
      <p:ext uri="{BB962C8B-B14F-4D97-AF65-F5344CB8AC3E}">
        <p14:creationId xmlns:p14="http://schemas.microsoft.com/office/powerpoint/2010/main" val="401331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930c8893728c4bbab3b792415f3bf654&quot;,&quot;CaptureId&quot;:null,&quot;Name&quot;:&quot;exploración AXO&quot;,&quot;Description&quot;:null,&quot;DoNotIncludeHyperlinkToPbi&quot;:false,&quot;PbiElement&quot;:{&quot;ElementType&quot;:3,&quot;Page&quot;:{&quot;Name&quot;:&quot;ReportSectionf26c054fceaeac949440&quot;,&quot;DisplayName&quot;:&quot;VolInvol_BUs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8092d3e097524aab94fc9348b6ed0c3a&quot;,&quot;CaptureId&quot;:null,&quot;Name&quot;:&quot;exploración AXO&quot;,&quot;Description&quot;:null,&quot;DoNotIncludeHyperlinkToPbi&quot;:false,&quot;PbiElement&quot;:{&quot;ElementType&quot;:3,&quot;Page&quot;:{&quot;Name&quot;:&quot;ReportSection850711efce50d4cc5771&quot;,&quot;DisplayName&quot;:&quot;TalentoDesgloce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8310ece247364a05b19a35ecf56b809d&quot;,&quot;CaptureId&quot;:null,&quot;Name&quot;:&quot;exploración AXO&quot;,&quot;Description&quot;:null,&quot;DoNotIncludeHyperlinkToPbi&quot;:false,&quot;PbiElement&quot;:{&quot;ElementType&quot;:3,&quot;Page&quot;:{&quot;Name&quot;:&quot;ReportSection1a12c5bd7225b44c900c&quot;,&quot;DisplayName&quot;:&quot;TalentoDetalle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4c0aacb5d2264eefa528c5bc53e7dbd1&quot;,&quot;CaptureId&quot;:null,&quot;Name&quot;:&quot;exploración AXO&quot;,&quot;Description&quot;:null,&quot;DoNotIncludeHyperlinkToPbi&quot;:false,&quot;PbiElement&quot;:{&quot;ElementType&quot;:3,&quot;Page&quot;:{&quot;Name&quot;:&quot;ReportSectionfc34efcb254a082cc079&quot;,&quot;DisplayName&quot;:&quot;TalentoDetalle2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ecffa3a8d6b842bd8f6def197f2d6bc4&quot;,&quot;CaptureId&quot;:null,&quot;Name&quot;:&quot;exploración AXO&quot;,&quot;Description&quot;:null,&quot;DoNotIncludeHyperlinkToPbi&quot;:false,&quot;PbiElement&quot;:{&quot;ElementType&quot;:3,&quot;Page&quot;:{&quot;Name&quot;:&quot;ReportSection043d765d789447c4740b&quot;,&quot;DisplayName&quot;:&quot;AltosBajos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VSCOPEPBISMARTSHAPES.TAG" val="{&quot;Id&quot;:&quot;8ffeaa852f5c4fb1bbaeb8a3a9dba241&quot;,&quot;CaptureId&quot;:null,&quot;Name&quot;:&quot;exploración AXO&quot;,&quot;Description&quot;:null,&quot;DoNotIncludeHyperlinkToPbi&quot;:false,&quot;PbiElement&quot;:{&quot;ElementType&quot;:3,&quot;Page&quot;:{&quot;Name&quot;:&quot;ReportSectiond4aa5cfd8e7e362e73e5&quot;,&quot;DisplayName&quot;:&quot;BajasXárea&quot;,&quot;Visuals&quot;:null,&quot;SavedFilters&quot;:null,&quot;FilterSettings&quot;:null},&quot;SavedBookmark&quot;:null,&quot;SelectedBookmark&quot;:null,&quot;BaseSlicers&quot;:null,&quot;SavedSlicers&quot;:null,&quot;Name&quot;:&quot;exploración AXO&quot;,&quot;Id&quot;:&quot;698e1db9-5136-43f2-8c93-510feb4ef47c&quot;,&quot;Title&quot;:&quot;exploración AXO&quot;,&quot;EmbedUrl&quot;:&quot;https://app.powerbi.com/reportEmbed?reportId=698e1db9-5136-43f2-8c93-510feb4ef47c&amp;config=eyJjbHVzdGVyVXJsIjoiaHR0cHM6Ly9XQUJJLVBBQVMtMS1TQ1VTLXJlZGlyZWN0LmFuYWx5c2lzLndpbmRvd3MubmV0IiwiZW1iZWRGZWF0dXJlcyI6eyJtb2Rlcm5FbWJlZCI6dHJ1ZX19&quot;,&quot;WebUrl&quot;:&quot;https://app.powerbi.com/groups/me/reports/698e1db9-5136-43f2-8c93-510feb4ef47c&quot;,&quot;RenderSettings&quot;:{&quot;AbsoluteHeightEnabled&quot;:false,&quot;AbsoluteWidthEnabled&quot;:false,&quot;AbsoluteHeight&quot;:0.0,&quot;AbsoluteWidth&quot;:0.0,&quot;DelayBeforeRender&quot;:3000.0,&quot;DelayBeforeRenderEnabled&quot;:false,&quot;UserControlledWaitDelayEnabled&quot;:false,&quot;ViewResize&quot;:0,&quot;TimeStamp&quot;:{&quot;Enabled&quot;:false}},&quot;Parent&quot;:null,&quot;LastRenderedSize&quot;:&quot;1280, 720&quot;,&quot;LastRenderStatus&quot;:5,&quot;LastRenderStatusMessage&quot;:&quot;&quot;},&quot;ShapeType&quot;:0,&quot;ShapeWidth&quot;:0,&quot;ShapeHeight&quot;:0}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13029</TotalTime>
  <Words>4982</Words>
  <Application>Microsoft Macintosh PowerPoint</Application>
  <PresentationFormat>Widescreen</PresentationFormat>
  <Paragraphs>2388</Paragraphs>
  <Slides>46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Corbel</vt:lpstr>
      <vt:lpstr>Tema de Office</vt:lpstr>
      <vt:lpstr>Análisis Estadístico y Predictivo de Datos Activos, bajas y talento (cultura)</vt:lpstr>
      <vt:lpstr>PowerPoint Presentation</vt:lpstr>
      <vt:lpstr>Las Bajas</vt:lpstr>
      <vt:lpstr>A nivel total hay casi una distribución de 50/50 de bajas voluntarias e involuntarias.  Sin embargo si quitamos retail, podemos observar que las BU´s tienes comportamientos diferentes</vt:lpstr>
      <vt:lpstr>Observando toda la población, es 50/50 el número de bajas voluntarias que involuntarias.  Con el filtro de SCH, hay mayor número de bajas involuntarias.</vt:lpstr>
      <vt:lpstr>Aislamos los datos de SCH para ver si hay un comportamiento diferente.  Índice de rotación ajustado por variabilidad:</vt:lpstr>
      <vt:lpstr>Indice de rotación ajustado por variabilidad: Toda la muestra (ICA +SCH): Índice de rotación x semana: Hicimos una predicción de tiempo, separando la variabilidad para determinar tendencia y poder predecir. </vt:lpstr>
      <vt:lpstr>PowerPoint Presentation</vt:lpstr>
      <vt:lpstr>Pero, ¿qué causa el comportamiento de rotación y permanencia? Este comportamiento es predecible.  Usando un algoritmo UMAP, podemos observar 6 clústers. </vt:lpstr>
      <vt:lpstr>PowerPoint Presentation</vt:lpstr>
      <vt:lpstr>Variables que dividen clústers de bajas en SCH Se valida Antiguedad en Dias combinado con el sueldo Base Mensual</vt:lpstr>
      <vt:lpstr>¿Cuáles son las variables que dividen los clúster de bajas?  Razones de rotación: #1 mientras menor antigüedad tienen, más probable es que se desvinculen.  N= Muestra total</vt:lpstr>
      <vt:lpstr>PowerPoint Presentation</vt:lpstr>
      <vt:lpstr>La antigüedad también predice rotación por motivo de baja (voluntarios) n= SCH</vt:lpstr>
      <vt:lpstr>La antigüedad también predice rotación por motivo de baja (involuntarios) n= SCH</vt:lpstr>
      <vt:lpstr>PowerPoint Presentation</vt:lpstr>
      <vt:lpstr>Si bien la antigüedad predice rotación en toda la empresa, no es la misma en cada marca:  n= SCH</vt:lpstr>
      <vt:lpstr>Factores de Rotación por marca SCH:  Incumplimiento de normas, mejores ingresos, falta de probidad comprobada y falta de desarrollo.</vt:lpstr>
      <vt:lpstr>Activos</vt:lpstr>
      <vt:lpstr>Con el algoritmo UMAP para predecir la población de activos se encontraron 3 clústers. </vt:lpstr>
      <vt:lpstr>¿Cuáles son las variables que dividen los clúster de activos? Razones de permanencia: #1 el jefe inmediato. N= SCH</vt:lpstr>
      <vt:lpstr>¿Cuáles son las variables que dividen los clúster de activos? Razones de permanencia: #1 el jefe inmediato. N= eCommerce</vt:lpstr>
      <vt:lpstr>Los Z y Y son los que más se quedan activos en la empresa.. pero también son los de mas bajas Insight: es clave parea la empresa atraer a estas generaciones, y retenerlas </vt:lpstr>
      <vt:lpstr>¿Cuáles son las variables que dividen los clúster de activos? Razones de permanencia: #1 el jefe inmediato. N= toda la muestra (ICA + SCH)</vt:lpstr>
      <vt:lpstr>Encuesta Talento</vt:lpstr>
      <vt:lpstr>Lo primero que hicimos fue entender bien las preguntas que componen la encuesta y si hay coincidencia entre los participantes: parece paradójico el resultado de estas 2 preguntas:</vt:lpstr>
      <vt:lpstr>Con el objetivo de poder sugerir insights accionables, quisimos descubrir cuáles variables impactan el modelo.  Hay 2 segmentos que pueden predecir (92% de validez) la encuesta de talento:</vt:lpstr>
      <vt:lpstr>¿Cuáles variables dividen la encuesta?  Las acciones que tomemos para impactar el nivel de satisfacción de trabajar en Grupo AXO, mueve el resto de los resultados de la encuesta.  </vt:lpstr>
      <vt:lpstr>En el Corporativo se mantienen los 2 clústers, en este caso se juntan las preguntas “Me siento orgulloso…” con “En general estoy satisfecho…” como predictivas</vt:lpstr>
      <vt:lpstr>¿Qué sube y qué baja la satisfacción de trabajar en Grupo AXO?</vt:lpstr>
      <vt:lpstr>¿Qué sube y qué baja la satisfacción de trabajar en el corporativo: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Conclusiones</vt:lpstr>
      <vt:lpstr>Resumen de Insights y acciones en el Corporativo</vt:lpstr>
      <vt:lpstr>Resumen de Insights y acciones Total Muestra</vt:lpstr>
      <vt:lpstr>Anexos</vt:lpstr>
      <vt:lpstr>Según la antigüedad, hay diferentes patrones de desvinculación.</vt:lpstr>
      <vt:lpstr>Las bajas voluntarias e involuntarias son muy parecidas en cantidad y también se predicen por antigüedad, y la mayoría suceden en el primer año de trabajo.</vt:lpstr>
      <vt:lpstr>PowerPoint Presentation</vt:lpstr>
      <vt:lpstr>PowerPoint Presentation</vt:lpstr>
      <vt:lpstr>PowerPoint Presentation</vt:lpstr>
      <vt:lpstr>La fórmula para incrementar la satisfacción de trabajar en Grupo AXO: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Yoel Kluk</dc:creator>
  <cp:lastModifiedBy>Rogelio Salcedo</cp:lastModifiedBy>
  <cp:revision>246</cp:revision>
  <dcterms:created xsi:type="dcterms:W3CDTF">2021-04-02T05:46:31Z</dcterms:created>
  <dcterms:modified xsi:type="dcterms:W3CDTF">2021-04-12T23:14:02Z</dcterms:modified>
</cp:coreProperties>
</file>